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2"/>
  </p:notesMasterIdLst>
  <p:sldIdLst>
    <p:sldId id="348" r:id="rId2"/>
    <p:sldId id="349" r:id="rId3"/>
    <p:sldId id="350" r:id="rId4"/>
    <p:sldId id="386" r:id="rId5"/>
    <p:sldId id="388" r:id="rId6"/>
    <p:sldId id="351" r:id="rId7"/>
    <p:sldId id="392" r:id="rId8"/>
    <p:sldId id="394" r:id="rId9"/>
    <p:sldId id="395" r:id="rId10"/>
    <p:sldId id="396" r:id="rId11"/>
    <p:sldId id="397" r:id="rId12"/>
    <p:sldId id="398" r:id="rId13"/>
    <p:sldId id="399" r:id="rId14"/>
    <p:sldId id="401" r:id="rId15"/>
    <p:sldId id="402" r:id="rId16"/>
    <p:sldId id="403" r:id="rId17"/>
    <p:sldId id="404" r:id="rId18"/>
    <p:sldId id="405" r:id="rId19"/>
    <p:sldId id="406" r:id="rId20"/>
    <p:sldId id="408" r:id="rId21"/>
    <p:sldId id="409" r:id="rId22"/>
    <p:sldId id="410" r:id="rId23"/>
    <p:sldId id="411" r:id="rId24"/>
    <p:sldId id="412" r:id="rId25"/>
    <p:sldId id="413" r:id="rId26"/>
    <p:sldId id="415" r:id="rId27"/>
    <p:sldId id="416" r:id="rId28"/>
    <p:sldId id="417" r:id="rId29"/>
    <p:sldId id="418" r:id="rId30"/>
    <p:sldId id="419" r:id="rId31"/>
    <p:sldId id="420" r:id="rId32"/>
    <p:sldId id="342" r:id="rId33"/>
    <p:sldId id="422" r:id="rId34"/>
    <p:sldId id="423" r:id="rId35"/>
    <p:sldId id="424" r:id="rId36"/>
    <p:sldId id="425" r:id="rId37"/>
    <p:sldId id="426" r:id="rId38"/>
    <p:sldId id="391" r:id="rId39"/>
    <p:sldId id="427" r:id="rId40"/>
    <p:sldId id="428" r:id="rId41"/>
  </p:sldIdLst>
  <p:sldSz cx="12192000" cy="6858000"/>
  <p:notesSz cx="6735763" cy="9869488"/>
  <p:custShowLst>
    <p:custShow name="재구성한 쇼 1" id="0">
      <p:sldLst>
        <p:sld r:id="rId39"/>
      </p:sldLst>
    </p:custShow>
    <p:custShow name="재구성한 쇼 2" id="1">
      <p:sldLst>
        <p:sld r:id="rId41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만든 이 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BF4"/>
    <a:srgbClr val="FEE1C1"/>
    <a:srgbClr val="F8D3E3"/>
    <a:srgbClr val="9A7BB8"/>
    <a:srgbClr val="F5862F"/>
    <a:srgbClr val="8864AC"/>
    <a:srgbClr val="C153C9"/>
    <a:srgbClr val="40B6E9"/>
    <a:srgbClr val="FD7301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1" autoAdjust="0"/>
    <p:restoredTop sz="96242" autoAdjust="0"/>
  </p:normalViewPr>
  <p:slideViewPr>
    <p:cSldViewPr showGuides="1">
      <p:cViewPr varScale="1">
        <p:scale>
          <a:sx n="110" d="100"/>
          <a:sy n="110" d="100"/>
        </p:scale>
        <p:origin x="318" y="114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14" y="-10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1AB8-4A78-4709-B4FB-4CE1EDED0629}" type="datetimeFigureOut">
              <a:rPr lang="ko-KR" altLang="en-US" smtClean="0"/>
              <a:t>2024-05-03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86E0-17FA-4A2A-95E8-69726915741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2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2808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9447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578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274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862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401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9675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82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3677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0377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528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sv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9" Type="http://schemas.openxmlformats.org/officeDocument/2006/relationships/image" Target="../media/image33.sv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svg"/><Relationship Id="rId40" Type="http://schemas.openxmlformats.org/officeDocument/2006/relationships/image" Target="../media/image44.png"/><Relationship Id="rId45" Type="http://schemas.openxmlformats.org/officeDocument/2006/relationships/image" Target="../media/image49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4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sv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43" Type="http://schemas.openxmlformats.org/officeDocument/2006/relationships/image" Target="../media/image47.svg"/><Relationship Id="rId48" Type="http://schemas.openxmlformats.org/officeDocument/2006/relationships/image" Target="../media/image52.png"/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0" Type="http://schemas.openxmlformats.org/officeDocument/2006/relationships/image" Target="../media/image24.png"/><Relationship Id="rId41" Type="http://schemas.openxmlformats.org/officeDocument/2006/relationships/image" Target="../media/image4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">
    <p:bg>
      <p:bgPr>
        <a:solidFill>
          <a:srgbClr val="E1D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0E589B5-38E6-B3FF-02EE-D15E493CF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2402C8BC-0C3D-7B50-9F7E-7BA35BEBF7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3795" y="2420888"/>
            <a:ext cx="8648844" cy="189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8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원고">
    <p:bg>
      <p:bgPr>
        <a:solidFill>
          <a:srgbClr val="E1D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AB14FE79-9981-B1C2-5C06-E4DB49252E96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3DA4932-F168-F889-18C6-682CB9BD952D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00168926-6AD7-C5A4-AFC3-30021C4D9087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9A7B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2BD94A-B6A6-CE44-9A30-E77F60A5652E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980D5B1C-229F-2E72-DA82-8A6C25A775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515B2945-0EED-F1C9-819C-84F6F93287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7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06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원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7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순서도: 연결자 2">
            <a:extLst>
              <a:ext uri="{FF2B5EF4-FFF2-40B4-BE49-F238E27FC236}">
                <a16:creationId xmlns:a16="http://schemas.microsoft.com/office/drawing/2014/main" id="{ABEFB7A0-B9C5-75DE-581C-95C81B95D160}"/>
              </a:ext>
            </a:extLst>
          </p:cNvPr>
          <p:cNvSpPr/>
          <p:nvPr userDrawn="1"/>
        </p:nvSpPr>
        <p:spPr>
          <a:xfrm>
            <a:off x="2561399" y="1840294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4" name="순서도: 연결자 3">
            <a:extLst>
              <a:ext uri="{FF2B5EF4-FFF2-40B4-BE49-F238E27FC236}">
                <a16:creationId xmlns:a16="http://schemas.microsoft.com/office/drawing/2014/main" id="{B3893F70-3831-D96F-CAEC-BBC97A72D822}"/>
              </a:ext>
            </a:extLst>
          </p:cNvPr>
          <p:cNvSpPr/>
          <p:nvPr userDrawn="1"/>
        </p:nvSpPr>
        <p:spPr>
          <a:xfrm>
            <a:off x="3359696" y="1844824"/>
            <a:ext cx="512213" cy="512213"/>
          </a:xfrm>
          <a:prstGeom prst="flowChartConnector">
            <a:avLst/>
          </a:prstGeom>
          <a:solidFill>
            <a:srgbClr val="2BC4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5" name="순서도: 연결자 4">
            <a:extLst>
              <a:ext uri="{FF2B5EF4-FFF2-40B4-BE49-F238E27FC236}">
                <a16:creationId xmlns:a16="http://schemas.microsoft.com/office/drawing/2014/main" id="{83405A6B-EDF8-E667-98ED-76D94D25A5FD}"/>
              </a:ext>
            </a:extLst>
          </p:cNvPr>
          <p:cNvSpPr/>
          <p:nvPr userDrawn="1"/>
        </p:nvSpPr>
        <p:spPr>
          <a:xfrm>
            <a:off x="4157994" y="1840294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7412F406-43B1-A892-C48A-177C296A6048}"/>
              </a:ext>
            </a:extLst>
          </p:cNvPr>
          <p:cNvSpPr/>
          <p:nvPr userDrawn="1"/>
        </p:nvSpPr>
        <p:spPr>
          <a:xfrm>
            <a:off x="2561399" y="24883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9" name="순서도: 연결자 8">
            <a:extLst>
              <a:ext uri="{FF2B5EF4-FFF2-40B4-BE49-F238E27FC236}">
                <a16:creationId xmlns:a16="http://schemas.microsoft.com/office/drawing/2014/main" id="{5171855C-4FCE-D6E5-0419-AD262E6BE92F}"/>
              </a:ext>
            </a:extLst>
          </p:cNvPr>
          <p:cNvSpPr/>
          <p:nvPr userDrawn="1"/>
        </p:nvSpPr>
        <p:spPr>
          <a:xfrm>
            <a:off x="3359696" y="2492896"/>
            <a:ext cx="512213" cy="512213"/>
          </a:xfrm>
          <a:prstGeom prst="flowChartConnector">
            <a:avLst/>
          </a:prstGeom>
          <a:solidFill>
            <a:srgbClr val="2BC4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10" name="순서도: 연결자 9">
            <a:extLst>
              <a:ext uri="{FF2B5EF4-FFF2-40B4-BE49-F238E27FC236}">
                <a16:creationId xmlns:a16="http://schemas.microsoft.com/office/drawing/2014/main" id="{3CA2F2A3-F1EF-76CE-F555-81C5F08ACDC4}"/>
              </a:ext>
            </a:extLst>
          </p:cNvPr>
          <p:cNvSpPr/>
          <p:nvPr userDrawn="1"/>
        </p:nvSpPr>
        <p:spPr>
          <a:xfrm>
            <a:off x="4157994" y="2488366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11" name="순서도: 연결자 10">
            <a:extLst>
              <a:ext uri="{FF2B5EF4-FFF2-40B4-BE49-F238E27FC236}">
                <a16:creationId xmlns:a16="http://schemas.microsoft.com/office/drawing/2014/main" id="{3AE7B0CE-697C-FC15-AB80-8D155838113A}"/>
              </a:ext>
            </a:extLst>
          </p:cNvPr>
          <p:cNvSpPr/>
          <p:nvPr userDrawn="1"/>
        </p:nvSpPr>
        <p:spPr>
          <a:xfrm>
            <a:off x="2551773" y="320844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12" name="순서도: 연결자 11">
            <a:extLst>
              <a:ext uri="{FF2B5EF4-FFF2-40B4-BE49-F238E27FC236}">
                <a16:creationId xmlns:a16="http://schemas.microsoft.com/office/drawing/2014/main" id="{23A45B52-C968-7BF2-39A8-6F465C574FBC}"/>
              </a:ext>
            </a:extLst>
          </p:cNvPr>
          <p:cNvSpPr/>
          <p:nvPr userDrawn="1"/>
        </p:nvSpPr>
        <p:spPr>
          <a:xfrm>
            <a:off x="3350070" y="3212976"/>
            <a:ext cx="512213" cy="512213"/>
          </a:xfrm>
          <a:prstGeom prst="flowChartConnector">
            <a:avLst/>
          </a:prstGeom>
          <a:solidFill>
            <a:srgbClr val="2BC4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13" name="순서도: 연결자 12">
            <a:extLst>
              <a:ext uri="{FF2B5EF4-FFF2-40B4-BE49-F238E27FC236}">
                <a16:creationId xmlns:a16="http://schemas.microsoft.com/office/drawing/2014/main" id="{2C829174-9C30-CCF5-9F7C-7EAC82D6BF4B}"/>
              </a:ext>
            </a:extLst>
          </p:cNvPr>
          <p:cNvSpPr/>
          <p:nvPr userDrawn="1"/>
        </p:nvSpPr>
        <p:spPr>
          <a:xfrm>
            <a:off x="4148368" y="3208446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14" name="순서도: 연결자 13">
            <a:extLst>
              <a:ext uri="{FF2B5EF4-FFF2-40B4-BE49-F238E27FC236}">
                <a16:creationId xmlns:a16="http://schemas.microsoft.com/office/drawing/2014/main" id="{D5CA25F0-2668-C50D-0357-F66485E1EF14}"/>
              </a:ext>
            </a:extLst>
          </p:cNvPr>
          <p:cNvSpPr/>
          <p:nvPr userDrawn="1"/>
        </p:nvSpPr>
        <p:spPr>
          <a:xfrm>
            <a:off x="2551773" y="392399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15" name="순서도: 연결자 14">
            <a:extLst>
              <a:ext uri="{FF2B5EF4-FFF2-40B4-BE49-F238E27FC236}">
                <a16:creationId xmlns:a16="http://schemas.microsoft.com/office/drawing/2014/main" id="{0A1451C9-90A2-B5AF-E784-30ED9DAFC57F}"/>
              </a:ext>
            </a:extLst>
          </p:cNvPr>
          <p:cNvSpPr/>
          <p:nvPr userDrawn="1"/>
        </p:nvSpPr>
        <p:spPr>
          <a:xfrm>
            <a:off x="3350070" y="3928526"/>
            <a:ext cx="512213" cy="512213"/>
          </a:xfrm>
          <a:prstGeom prst="flowChartConnector">
            <a:avLst/>
          </a:prstGeom>
          <a:solidFill>
            <a:srgbClr val="2BC4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16" name="순서도: 연결자 15">
            <a:extLst>
              <a:ext uri="{FF2B5EF4-FFF2-40B4-BE49-F238E27FC236}">
                <a16:creationId xmlns:a16="http://schemas.microsoft.com/office/drawing/2014/main" id="{B4155D0E-9EBE-D732-FF49-CFEB8284F1F4}"/>
              </a:ext>
            </a:extLst>
          </p:cNvPr>
          <p:cNvSpPr/>
          <p:nvPr userDrawn="1"/>
        </p:nvSpPr>
        <p:spPr>
          <a:xfrm>
            <a:off x="4148368" y="3923996"/>
            <a:ext cx="512213" cy="512213"/>
          </a:xfrm>
          <a:prstGeom prst="flowChartConnector">
            <a:avLst/>
          </a:prstGeom>
          <a:solidFill>
            <a:srgbClr val="F5862F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pic>
        <p:nvPicPr>
          <p:cNvPr id="20" name="그래픽 19">
            <a:extLst>
              <a:ext uri="{FF2B5EF4-FFF2-40B4-BE49-F238E27FC236}">
                <a16:creationId xmlns:a16="http://schemas.microsoft.com/office/drawing/2014/main" id="{33C8752F-A9FF-62BD-90B8-84B69754A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7986" y="1754087"/>
            <a:ext cx="348574" cy="715494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19A3F8CE-7DC5-9117-A3F1-A87C343AA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1999" y="1744915"/>
            <a:ext cx="522860" cy="724666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332C4168-3B86-E42E-9054-58CBAE781E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4651" y="1759113"/>
            <a:ext cx="513688" cy="729253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E78FE313-6F71-D815-6CBE-404507F65A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92144" y="1772872"/>
            <a:ext cx="605418" cy="715494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9103562B-6240-EE2D-F499-70082A29443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91614" y="1797345"/>
            <a:ext cx="513688" cy="715494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09A70626-3A21-3FF2-E8AB-003E626697D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55571" y="1797412"/>
            <a:ext cx="554966" cy="720080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9443983F-DB3B-F070-6331-44FC02E2E9B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77986" y="2665595"/>
            <a:ext cx="348574" cy="715494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ADACED51-A01B-F677-CEAE-F39AD26C363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999" y="2656423"/>
            <a:ext cx="522860" cy="724666"/>
          </a:xfrm>
          <a:prstGeom prst="rect">
            <a:avLst/>
          </a:prstGeom>
        </p:spPr>
      </p:pic>
      <p:pic>
        <p:nvPicPr>
          <p:cNvPr id="33" name="그래픽 32">
            <a:extLst>
              <a:ext uri="{FF2B5EF4-FFF2-40B4-BE49-F238E27FC236}">
                <a16:creationId xmlns:a16="http://schemas.microsoft.com/office/drawing/2014/main" id="{1A87D2A1-D2EF-90C1-D325-3773BCAE80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94651" y="2670621"/>
            <a:ext cx="513688" cy="729253"/>
          </a:xfrm>
          <a:prstGeom prst="rect">
            <a:avLst/>
          </a:prstGeom>
        </p:spPr>
      </p:pic>
      <p:pic>
        <p:nvPicPr>
          <p:cNvPr id="34" name="그래픽 33">
            <a:extLst>
              <a:ext uri="{FF2B5EF4-FFF2-40B4-BE49-F238E27FC236}">
                <a16:creationId xmlns:a16="http://schemas.microsoft.com/office/drawing/2014/main" id="{0BA1FA51-F98F-0896-1567-8852F5739FD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92144" y="2684380"/>
            <a:ext cx="605418" cy="715494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9CECFA52-A3C5-1FA1-4715-EA30526C760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91614" y="2708853"/>
            <a:ext cx="513688" cy="715494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BF6D8F4A-3614-1A25-63C8-35FC0F21C5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755571" y="2708920"/>
            <a:ext cx="554966" cy="720080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id="{559A8425-F127-99A8-2CCC-A789FD19BBC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571670" y="3709808"/>
            <a:ext cx="348574" cy="715494"/>
          </a:xfrm>
          <a:prstGeom prst="rect">
            <a:avLst/>
          </a:prstGeom>
        </p:spPr>
      </p:pic>
      <p:pic>
        <p:nvPicPr>
          <p:cNvPr id="39" name="그래픽 38">
            <a:extLst>
              <a:ext uri="{FF2B5EF4-FFF2-40B4-BE49-F238E27FC236}">
                <a16:creationId xmlns:a16="http://schemas.microsoft.com/office/drawing/2014/main" id="{819178F2-2CA4-1423-64A0-6266774C50C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085683" y="3700636"/>
            <a:ext cx="522860" cy="724666"/>
          </a:xfrm>
          <a:prstGeom prst="rect">
            <a:avLst/>
          </a:prstGeom>
        </p:spPr>
      </p:pic>
      <p:pic>
        <p:nvPicPr>
          <p:cNvPr id="40" name="그래픽 39">
            <a:extLst>
              <a:ext uri="{FF2B5EF4-FFF2-40B4-BE49-F238E27FC236}">
                <a16:creationId xmlns:a16="http://schemas.microsoft.com/office/drawing/2014/main" id="{B27867A3-4860-64EC-98E7-BCDA715B372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788335" y="3714834"/>
            <a:ext cx="513688" cy="729253"/>
          </a:xfrm>
          <a:prstGeom prst="rect">
            <a:avLst/>
          </a:prstGeom>
        </p:spPr>
      </p:pic>
      <p:pic>
        <p:nvPicPr>
          <p:cNvPr id="41" name="그래픽 40">
            <a:extLst>
              <a:ext uri="{FF2B5EF4-FFF2-40B4-BE49-F238E27FC236}">
                <a16:creationId xmlns:a16="http://schemas.microsoft.com/office/drawing/2014/main" id="{48BA41FA-14F2-CDD5-0DC9-3656784CB772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385828" y="3728593"/>
            <a:ext cx="605418" cy="715494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DC3F0499-D013-18E0-361E-AAD443147D2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085298" y="3753066"/>
            <a:ext cx="513688" cy="715494"/>
          </a:xfrm>
          <a:prstGeom prst="rect">
            <a:avLst/>
          </a:prstGeom>
        </p:spPr>
      </p:pic>
      <p:pic>
        <p:nvPicPr>
          <p:cNvPr id="43" name="그래픽 42">
            <a:extLst>
              <a:ext uri="{FF2B5EF4-FFF2-40B4-BE49-F238E27FC236}">
                <a16:creationId xmlns:a16="http://schemas.microsoft.com/office/drawing/2014/main" id="{7F46A248-4E88-8D24-99A7-913913400509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749255" y="3753133"/>
            <a:ext cx="554966" cy="72008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43399BC-1BE3-4C8F-E7D7-27634F781832}"/>
              </a:ext>
            </a:extLst>
          </p:cNvPr>
          <p:cNvSpPr txBox="1"/>
          <p:nvPr userDrawn="1"/>
        </p:nvSpPr>
        <p:spPr>
          <a:xfrm>
            <a:off x="2561399" y="764704"/>
            <a:ext cx="1332416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t" anchorCtr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ko-KR" sz="2800" b="1" dirty="0">
                <a:solidFill>
                  <a:srgbClr val="40B6E9"/>
                </a:solidFill>
              </a:rPr>
              <a:t>1. </a:t>
            </a:r>
            <a:r>
              <a:rPr lang="ko-KR" altLang="en-US" sz="2800" b="1" dirty="0">
                <a:solidFill>
                  <a:srgbClr val="40B6E9"/>
                </a:solidFill>
              </a:rPr>
              <a:t>곱셈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390702-E5FE-ED32-E497-03C4BDF00E93}"/>
              </a:ext>
            </a:extLst>
          </p:cNvPr>
          <p:cNvSpPr txBox="1"/>
          <p:nvPr userDrawn="1"/>
        </p:nvSpPr>
        <p:spPr>
          <a:xfrm>
            <a:off x="4054468" y="758077"/>
            <a:ext cx="1691489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t" anchorCtr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ko-KR" sz="2800" b="1" dirty="0">
                <a:solidFill>
                  <a:srgbClr val="F5862F"/>
                </a:solidFill>
              </a:rPr>
              <a:t>2. </a:t>
            </a:r>
            <a:r>
              <a:rPr lang="ko-KR" altLang="en-US" sz="2800" b="1" dirty="0">
                <a:solidFill>
                  <a:srgbClr val="F5862F"/>
                </a:solidFill>
              </a:rPr>
              <a:t>나눗셈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4BF0ED-4567-DA3E-EC24-DC37A4FBDFC8}"/>
              </a:ext>
            </a:extLst>
          </p:cNvPr>
          <p:cNvSpPr txBox="1"/>
          <p:nvPr userDrawn="1"/>
        </p:nvSpPr>
        <p:spPr>
          <a:xfrm>
            <a:off x="5860441" y="732862"/>
            <a:ext cx="973343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t" anchorCtr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ko-KR" sz="2800" b="1" dirty="0">
                <a:solidFill>
                  <a:srgbClr val="8864AC"/>
                </a:solidFill>
              </a:rPr>
              <a:t>3</a:t>
            </a:r>
            <a:r>
              <a:rPr lang="en-US" altLang="ko-KR" sz="2800" b="1">
                <a:solidFill>
                  <a:srgbClr val="8864AC"/>
                </a:solidFill>
              </a:rPr>
              <a:t>. </a:t>
            </a:r>
            <a:r>
              <a:rPr lang="ko-KR" altLang="en-US" sz="2800" b="1" dirty="0">
                <a:solidFill>
                  <a:srgbClr val="8864AC"/>
                </a:solidFill>
              </a:rPr>
              <a:t>원</a:t>
            </a:r>
          </a:p>
        </p:txBody>
      </p:sp>
      <p:pic>
        <p:nvPicPr>
          <p:cNvPr id="2" name="그래픽 1">
            <a:extLst>
              <a:ext uri="{FF2B5EF4-FFF2-40B4-BE49-F238E27FC236}">
                <a16:creationId xmlns:a16="http://schemas.microsoft.com/office/drawing/2014/main" id="{2195B4B9-1D50-46DF-4311-AF077AF50A1B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596281" y="4804897"/>
            <a:ext cx="348574" cy="715494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51D27742-2D56-B520-C151-C33DC87D6030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110294" y="4795725"/>
            <a:ext cx="522860" cy="724666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B8DDD3AF-4C9F-679B-FE5F-DA70964A3641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812946" y="4809923"/>
            <a:ext cx="513688" cy="729253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F65E634E-F27F-E500-15FB-6E51B76A48A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410439" y="4823682"/>
            <a:ext cx="605418" cy="715494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CB3E665F-BF9A-3128-AA09-7384407FA0D5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109909" y="4848155"/>
            <a:ext cx="513688" cy="71549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628D9943-8649-8F53-ACEF-CEDE542D971E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773866" y="4848222"/>
            <a:ext cx="55496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9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레이어(딤)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6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39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0" r:id="rId3"/>
    <p:sldLayoutId id="2147483653" r:id="rId4"/>
    <p:sldLayoutId id="2147483651" r:id="rId5"/>
    <p:sldLayoutId id="2147483656" r:id="rId6"/>
    <p:sldLayoutId id="2147483657" r:id="rId7"/>
  </p:sldLayoutIdLst>
  <p:txStyles>
    <p:titleStyle>
      <a:lvl1pPr algn="ctr" defTabSz="1125444" rtl="0" eaLnBrk="1" latinLnBrk="1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1125444" rtl="0" eaLnBrk="1" latinLnBrk="1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1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1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1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slide" Target="slide2.xml"/><Relationship Id="rId4" Type="http://schemas.openxmlformats.org/officeDocument/2006/relationships/image" Target="../media/image5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2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2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2.pn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slide" Target="slide8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slide" Target="slide14.xml"/><Relationship Id="rId4" Type="http://schemas.openxmlformats.org/officeDocument/2006/relationships/slide" Target="slide15.xml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54.png"/><Relationship Id="rId7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9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54.png"/><Relationship Id="rId7" Type="http://schemas.openxmlformats.org/officeDocument/2006/relationships/slide" Target="slide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8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4.png"/><Relationship Id="rId7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slide" Target="slide14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59.png"/><Relationship Id="rId4" Type="http://schemas.openxmlformats.org/officeDocument/2006/relationships/image" Target="../media/image69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slide" Target="slide14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59.png"/><Relationship Id="rId4" Type="http://schemas.openxmlformats.org/officeDocument/2006/relationships/image" Target="../media/image70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slide" Target="slide20.xml"/><Relationship Id="rId4" Type="http://schemas.openxmlformats.org/officeDocument/2006/relationships/slide" Target="slide22.xml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72.pn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slide" Target="slide20.xml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5.png"/><Relationship Id="rId7" Type="http://schemas.openxmlformats.org/officeDocument/2006/relationships/slide" Target="slide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61.png"/><Relationship Id="rId4" Type="http://schemas.openxmlformats.org/officeDocument/2006/relationships/image" Target="../media/image76.png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2.png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9.xml"/><Relationship Id="rId4" Type="http://schemas.openxmlformats.org/officeDocument/2006/relationships/image" Target="../media/image55.png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2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2.png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2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2.png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2.png"/><Relationship Id="rId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7.png"/><Relationship Id="rId7" Type="http://schemas.openxmlformats.org/officeDocument/2006/relationships/slide" Target="slide3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55.png"/><Relationship Id="rId10" Type="http://schemas.openxmlformats.org/officeDocument/2006/relationships/image" Target="../media/image61.png"/><Relationship Id="rId4" Type="http://schemas.openxmlformats.org/officeDocument/2006/relationships/image" Target="../media/image54.png"/><Relationship Id="rId9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6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slide" Target="slide3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6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slide" Target="slide3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6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slide" Target="slide3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slide" Target="slide3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81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slide" Target="slide32.xml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4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slide" Target="slide32.xml"/><Relationship Id="rId4" Type="http://schemas.openxmlformats.org/officeDocument/2006/relationships/image" Target="../media/image55.png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slide" Target="slide2.xml"/><Relationship Id="rId4" Type="http://schemas.openxmlformats.org/officeDocument/2006/relationships/image" Target="../media/image5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5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>
            <a:extLst>
              <a:ext uri="{FF2B5EF4-FFF2-40B4-BE49-F238E27FC236}">
                <a16:creationId xmlns:a16="http://schemas.microsoft.com/office/drawing/2014/main" id="{B571A66B-A452-AD22-49BB-E50239DFCCE5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4EF1D4DD-A5E1-3CB0-1CAF-2825D562EDD5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31E0312B-9961-A5AA-F5D0-8AE59559145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AA90FE46-1AD6-AAC2-EE58-4C2F23E92BEF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4666A77A-F418-6102-E750-93B0E737089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3" name="그림 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D793405-0D54-264F-4726-772006617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4" name="그림 3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B0F8CF6-0838-F2E7-4653-37E3A752B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6FF4D1DB-5667-B8B3-514C-872F555C3228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39" name="사각형: 둥근 모서리 38">
              <a:hlinkClick r:id="rId5" action="ppaction://hlinksldjump"/>
              <a:extLst>
                <a:ext uri="{FF2B5EF4-FFF2-40B4-BE49-F238E27FC236}">
                  <a16:creationId xmlns:a16="http://schemas.microsoft.com/office/drawing/2014/main" id="{1CF293C9-45E1-EBAB-7CDB-FD20CA25853F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차시 시작</a:t>
              </a:r>
            </a:p>
          </p:txBody>
        </p:sp>
        <p:sp>
          <p:nvSpPr>
            <p:cNvPr id="40" name="사각형: 둥근 모서리 39">
              <a:hlinkClick r:id="rId5" action="ppaction://hlinksldjump"/>
              <a:extLst>
                <a:ext uri="{FF2B5EF4-FFF2-40B4-BE49-F238E27FC236}">
                  <a16:creationId xmlns:a16="http://schemas.microsoft.com/office/drawing/2014/main" id="{5DEFEFEE-F019-CDDC-289E-6B55A1EFA9DB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전개</a:t>
              </a:r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7F37BAC0-958E-CB89-59F4-884904FB6E83}"/>
              </a:ext>
            </a:extLst>
          </p:cNvPr>
          <p:cNvGrpSpPr/>
          <p:nvPr/>
        </p:nvGrpSpPr>
        <p:grpSpPr>
          <a:xfrm>
            <a:off x="8742763" y="869540"/>
            <a:ext cx="2849162" cy="430693"/>
            <a:chOff x="835635" y="1649705"/>
            <a:chExt cx="2849162" cy="430693"/>
          </a:xfrm>
        </p:grpSpPr>
        <p:grpSp>
          <p:nvGrpSpPr>
            <p:cNvPr id="4" name="그룹 20">
              <a:extLst>
                <a:ext uri="{FF2B5EF4-FFF2-40B4-BE49-F238E27FC236}">
                  <a16:creationId xmlns:a16="http://schemas.microsoft.com/office/drawing/2014/main" id="{FCCC37A2-DFEC-6E5F-134A-DBD32861F2E1}"/>
                </a:ext>
              </a:extLst>
            </p:cNvPr>
            <p:cNvGrpSpPr/>
            <p:nvPr/>
          </p:nvGrpSpPr>
          <p:grpSpPr>
            <a:xfrm>
              <a:off x="835635" y="1649705"/>
              <a:ext cx="2849162" cy="430693"/>
              <a:chOff x="835635" y="1649705"/>
              <a:chExt cx="2849162" cy="430693"/>
            </a:xfrm>
          </p:grpSpPr>
          <p:pic>
            <p:nvPicPr>
              <p:cNvPr id="6" name="그림 23">
                <a:extLst>
                  <a:ext uri="{FF2B5EF4-FFF2-40B4-BE49-F238E27FC236}">
                    <a16:creationId xmlns:a16="http://schemas.microsoft.com/office/drawing/2014/main" id="{A13DCEDB-94D1-877C-84B5-879C45895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835635" y="1649705"/>
                <a:ext cx="2840453" cy="430693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76663F-1A69-BABA-4E03-00AB8D2697FA}"/>
                  </a:ext>
                </a:extLst>
              </p:cNvPr>
              <p:cNvSpPr txBox="1"/>
              <p:nvPr/>
            </p:nvSpPr>
            <p:spPr>
              <a:xfrm>
                <a:off x="2162815" y="1656120"/>
                <a:ext cx="15219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ko-KR" sz="20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9</a:t>
                </a:r>
                <a:r>
                  <a:rPr lang="en-US" altLang="ko-KR" sz="20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2~97</a:t>
                </a:r>
                <a:r>
                  <a:rPr kumimoji="0" lang="ko-KR" altLang="en-US" sz="20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2000" b="1" dirty="0"/>
              </a:p>
            </p:txBody>
          </p:sp>
        </p:grpSp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id="{F4729774-73D4-B1C5-C0FF-ACC4CE82F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92010" y="1726445"/>
              <a:ext cx="509679" cy="308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352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52E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4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43396" y="1412776"/>
            <a:ext cx="997615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150" dirty="0"/>
              <a:t>금붕어 </a:t>
            </a:r>
            <a:r>
              <a:rPr lang="en-US" altLang="ko-KR" sz="3600" b="1" spc="-150" dirty="0"/>
              <a:t>68</a:t>
            </a:r>
            <a:r>
              <a:rPr lang="ko-KR" altLang="en-US" sz="3600" b="1" spc="-150" dirty="0"/>
              <a:t>마리를 어항 한 개에 </a:t>
            </a:r>
            <a:r>
              <a:rPr lang="en-US" altLang="ko-KR" sz="3600" b="1" spc="-150" dirty="0"/>
              <a:t>5</a:t>
            </a:r>
            <a:r>
              <a:rPr lang="ko-KR" altLang="en-US" sz="3600" b="1" spc="-150" dirty="0" err="1"/>
              <a:t>마리씩</a:t>
            </a:r>
            <a:r>
              <a:rPr lang="ko-KR" altLang="en-US" sz="3600" b="1" spc="-150" dirty="0"/>
              <a:t> 넣으려고 합니다</a:t>
            </a:r>
            <a:r>
              <a:rPr lang="en-US" altLang="ko-KR" sz="3600" b="1" spc="-150" dirty="0"/>
              <a:t>. </a:t>
            </a:r>
            <a:r>
              <a:rPr lang="ko-KR" altLang="en-US" sz="3600" b="1" spc="-150" dirty="0"/>
              <a:t>어항은 약 몇 개가 필요한지 어림하고</a:t>
            </a:r>
            <a:r>
              <a:rPr lang="en-US" altLang="ko-KR" sz="3600" b="1" spc="-150" dirty="0"/>
              <a:t>, </a:t>
            </a:r>
            <a:r>
              <a:rPr lang="ko-KR" altLang="en-US" sz="3600" b="1" spc="-150" dirty="0"/>
              <a:t>그렇게 어림한 이유를 써 보세요</a:t>
            </a:r>
            <a:r>
              <a:rPr lang="en-US" altLang="ko-KR" sz="3600" b="1" spc="-150" dirty="0"/>
              <a:t>.</a:t>
            </a:r>
            <a:endParaRPr kumimoji="0" lang="ko-KR" altLang="en-US" sz="3600" b="1" i="0" u="none" strike="noStrike" kern="1200" cap="none" spc="-15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93EC5B-9BB5-E8BD-EBE4-5978327CF7B6}"/>
              </a:ext>
            </a:extLst>
          </p:cNvPr>
          <p:cNvSpPr txBox="1"/>
          <p:nvPr/>
        </p:nvSpPr>
        <p:spPr>
          <a:xfrm>
            <a:off x="6532999" y="3450910"/>
            <a:ext cx="504056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dirty="0"/>
              <a:t>약 </a:t>
            </a:r>
            <a:r>
              <a:rPr lang="en-US" altLang="ko-KR" sz="3600" b="1" dirty="0"/>
              <a:t>(                   )</a:t>
            </a:r>
            <a:r>
              <a:rPr lang="ko-KR" altLang="en-US" sz="3600" b="1" dirty="0"/>
              <a:t>개</a:t>
            </a:r>
            <a:endParaRPr lang="ko-KR" alt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01108-A65E-0DCF-2D64-7B186C101B98}"/>
              </a:ext>
            </a:extLst>
          </p:cNvPr>
          <p:cNvSpPr txBox="1"/>
          <p:nvPr/>
        </p:nvSpPr>
        <p:spPr>
          <a:xfrm>
            <a:off x="8689075" y="3443435"/>
            <a:ext cx="1033580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spc="0" dirty="0">
                <a:solidFill>
                  <a:srgbClr val="FF0000"/>
                </a:solidFill>
              </a:rPr>
              <a:t>14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F170F965-0F70-0E78-9531-BFD96E67EC74}"/>
              </a:ext>
            </a:extLst>
          </p:cNvPr>
          <p:cNvSpPr/>
          <p:nvPr/>
        </p:nvSpPr>
        <p:spPr>
          <a:xfrm>
            <a:off x="1477255" y="4390970"/>
            <a:ext cx="946337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이유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04ADB46C-33EA-41A6-1A50-BA27D2487B8B}"/>
              </a:ext>
            </a:extLst>
          </p:cNvPr>
          <p:cNvCxnSpPr>
            <a:cxnSpLocks/>
          </p:cNvCxnSpPr>
          <p:nvPr/>
        </p:nvCxnSpPr>
        <p:spPr>
          <a:xfrm flipV="1">
            <a:off x="2478002" y="4952244"/>
            <a:ext cx="8661471" cy="609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A6D86139-D348-C225-EC48-FF39BA377ED1}"/>
              </a:ext>
            </a:extLst>
          </p:cNvPr>
          <p:cNvCxnSpPr>
            <a:cxnSpLocks/>
          </p:cNvCxnSpPr>
          <p:nvPr/>
        </p:nvCxnSpPr>
        <p:spPr>
          <a:xfrm flipV="1">
            <a:off x="2492305" y="5775291"/>
            <a:ext cx="8661471" cy="609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E43A5C-761F-1311-9F45-23346A788DC9}"/>
              </a:ext>
            </a:extLst>
          </p:cNvPr>
          <p:cNvSpPr txBox="1"/>
          <p:nvPr/>
        </p:nvSpPr>
        <p:spPr>
          <a:xfrm>
            <a:off x="3330661" y="4395212"/>
            <a:ext cx="7823115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 algn="just">
              <a:defRPr/>
            </a:pPr>
            <a:r>
              <a:rPr lang="en-US" altLang="ko-KR" spc="0" dirty="0">
                <a:solidFill>
                  <a:srgbClr val="FF0000"/>
                </a:solidFill>
              </a:rPr>
              <a:t>68</a:t>
            </a:r>
            <a:r>
              <a:rPr lang="ko-KR" altLang="en-US" spc="0" dirty="0">
                <a:solidFill>
                  <a:srgbClr val="FF0000"/>
                </a:solidFill>
              </a:rPr>
              <a:t>을</a:t>
            </a:r>
            <a:r>
              <a:rPr lang="en-US" altLang="ko-KR" spc="0" dirty="0">
                <a:solidFill>
                  <a:srgbClr val="FF0000"/>
                </a:solidFill>
              </a:rPr>
              <a:t> 70</a:t>
            </a:r>
            <a:r>
              <a:rPr lang="ko-KR" altLang="en-US" spc="0" dirty="0">
                <a:solidFill>
                  <a:srgbClr val="FF0000"/>
                </a:solidFill>
              </a:rPr>
              <a:t>으로</a:t>
            </a:r>
            <a:r>
              <a:rPr lang="en-US" altLang="ko-KR" spc="0" dirty="0">
                <a:solidFill>
                  <a:srgbClr val="FF0000"/>
                </a:solidFill>
              </a:rPr>
              <a:t> </a:t>
            </a:r>
            <a:r>
              <a:rPr lang="ko-KR" altLang="en-US" spc="0" dirty="0">
                <a:solidFill>
                  <a:srgbClr val="FF0000"/>
                </a:solidFill>
              </a:rPr>
              <a:t>생각하여 어림했습니다</a:t>
            </a:r>
            <a:r>
              <a:rPr lang="en-US" altLang="ko-KR" spc="0" dirty="0">
                <a:solidFill>
                  <a:srgbClr val="FF0000"/>
                </a:solidFill>
              </a:rPr>
              <a:t>.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452CBBC4-23DF-52AD-4D8B-DF713F9DB8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294479" y="4720788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4484D026-9E4C-BB10-7933-F03894E703B2}"/>
              </a:ext>
            </a:extLst>
          </p:cNvPr>
          <p:cNvSpPr/>
          <p:nvPr/>
        </p:nvSpPr>
        <p:spPr>
          <a:xfrm>
            <a:off x="8185956" y="3488756"/>
            <a:ext cx="503119" cy="503119"/>
          </a:xfrm>
          <a:prstGeom prst="ellipse">
            <a:avLst/>
          </a:prstGeom>
          <a:solidFill>
            <a:srgbClr val="FF0000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800" b="1" i="0" u="none" strike="noStrike" kern="1200" cap="none" spc="0" normalizeH="0" baseline="0" dirty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예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CF070BB-5D45-3F0E-3F3D-76937B13DA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596438" y="3457277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49C34015-7D9D-F561-AF74-420170ADA723}"/>
              </a:ext>
            </a:extLst>
          </p:cNvPr>
          <p:cNvSpPr/>
          <p:nvPr/>
        </p:nvSpPr>
        <p:spPr>
          <a:xfrm>
            <a:off x="2670080" y="4404691"/>
            <a:ext cx="503119" cy="503119"/>
          </a:xfrm>
          <a:prstGeom prst="ellipse">
            <a:avLst/>
          </a:prstGeom>
          <a:solidFill>
            <a:srgbClr val="FF0000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800" b="1" i="0" u="none" strike="noStrike" kern="1200" cap="none" spc="0" normalizeH="0" baseline="0" dirty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예</a:t>
            </a:r>
          </a:p>
        </p:txBody>
      </p:sp>
      <p:grpSp>
        <p:nvGrpSpPr>
          <p:cNvPr id="6" name="그룹 30">
            <a:extLst>
              <a:ext uri="{FF2B5EF4-FFF2-40B4-BE49-F238E27FC236}">
                <a16:creationId xmlns:a16="http://schemas.microsoft.com/office/drawing/2014/main" id="{51C39A74-2563-92EC-BD9E-7AD52721CB69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2" name="그룹 26">
              <a:extLst>
                <a:ext uri="{FF2B5EF4-FFF2-40B4-BE49-F238E27FC236}">
                  <a16:creationId xmlns:a16="http://schemas.microsoft.com/office/drawing/2014/main" id="{76173F4B-BDBA-B912-F2BF-3A388745140B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5" name="그래픽 60">
                <a:extLst>
                  <a:ext uri="{FF2B5EF4-FFF2-40B4-BE49-F238E27FC236}">
                    <a16:creationId xmlns:a16="http://schemas.microsoft.com/office/drawing/2014/main" id="{E9BF4A8B-F172-A196-1296-28381DC2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6" name="그림 28">
                <a:extLst>
                  <a:ext uri="{FF2B5EF4-FFF2-40B4-BE49-F238E27FC236}">
                    <a16:creationId xmlns:a16="http://schemas.microsoft.com/office/drawing/2014/main" id="{CD5A6CCC-D8BB-0EE2-2745-F0589EE41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55B8211C-0A26-D783-0055-027E24384778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93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7626291-B915-729D-FE89-BA6F9026E126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2.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나눗셈</a:t>
            </a:r>
          </a:p>
        </p:txBody>
      </p:sp>
    </p:spTree>
    <p:extLst>
      <p:ext uri="{BB962C8B-B14F-4D97-AF65-F5344CB8AC3E}">
        <p14:creationId xmlns:p14="http://schemas.microsoft.com/office/powerpoint/2010/main" val="1297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52E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4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34059" y="1366475"/>
            <a:ext cx="10230163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150" dirty="0"/>
              <a:t>초콜릿 </a:t>
            </a:r>
            <a:r>
              <a:rPr lang="en-US" altLang="ko-KR" sz="3600" b="1" spc="-150" dirty="0"/>
              <a:t>124</a:t>
            </a:r>
            <a:r>
              <a:rPr lang="ko-KR" altLang="en-US" sz="3600" b="1" spc="-150" dirty="0"/>
              <a:t>개를 접시 한 개에 </a:t>
            </a:r>
            <a:r>
              <a:rPr lang="en-US" altLang="ko-KR" sz="3600" b="1" spc="-150" dirty="0"/>
              <a:t>9</a:t>
            </a:r>
            <a:r>
              <a:rPr lang="ko-KR" altLang="en-US" sz="3600" b="1" spc="-150" dirty="0"/>
              <a:t>개씩 나누어 담으려고 합니다</a:t>
            </a:r>
            <a:r>
              <a:rPr lang="en-US" altLang="ko-KR" sz="3600" b="1" spc="-150" dirty="0"/>
              <a:t>. </a:t>
            </a:r>
            <a:r>
              <a:rPr lang="ko-KR" altLang="en-US" sz="3600" b="1" spc="-150" dirty="0"/>
              <a:t>필요한 접시는 몇 개이고</a:t>
            </a:r>
            <a:r>
              <a:rPr lang="en-US" altLang="ko-KR" sz="3600" b="1" spc="-150" dirty="0"/>
              <a:t>, </a:t>
            </a:r>
            <a:r>
              <a:rPr lang="ko-KR" altLang="en-US" sz="3600" b="1" spc="-150" dirty="0"/>
              <a:t>남는 초콜릿은 몇 개인지 구해 보세요</a:t>
            </a:r>
            <a:r>
              <a:rPr lang="en-US" altLang="ko-KR" sz="3600" b="1" spc="-150" dirty="0"/>
              <a:t>.</a:t>
            </a:r>
            <a:endParaRPr kumimoji="0" lang="ko-KR" altLang="en-US" sz="3600" b="1" i="0" u="none" strike="noStrike" kern="1200" cap="none" spc="-15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화살표: 오각형 1">
            <a:extLst>
              <a:ext uri="{FF2B5EF4-FFF2-40B4-BE49-F238E27FC236}">
                <a16:creationId xmlns:a16="http://schemas.microsoft.com/office/drawing/2014/main" id="{F27B2A2B-E7E5-2577-7201-8A677287670C}"/>
              </a:ext>
            </a:extLst>
          </p:cNvPr>
          <p:cNvSpPr/>
          <p:nvPr/>
        </p:nvSpPr>
        <p:spPr>
          <a:xfrm>
            <a:off x="5601847" y="3668831"/>
            <a:ext cx="970948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식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214CD3D1-EE94-5D96-1B1D-ED01E4330574}"/>
              </a:ext>
            </a:extLst>
          </p:cNvPr>
          <p:cNvCxnSpPr>
            <a:cxnSpLocks/>
          </p:cNvCxnSpPr>
          <p:nvPr/>
        </p:nvCxnSpPr>
        <p:spPr>
          <a:xfrm>
            <a:off x="6681967" y="4230105"/>
            <a:ext cx="464934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892188-AD60-7980-8B16-EBEAB0AB1FE1}"/>
              </a:ext>
            </a:extLst>
          </p:cNvPr>
          <p:cNvSpPr txBox="1"/>
          <p:nvPr/>
        </p:nvSpPr>
        <p:spPr>
          <a:xfrm>
            <a:off x="7582807" y="3442941"/>
            <a:ext cx="3229737" cy="7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3200" b="1" dirty="0">
                <a:solidFill>
                  <a:srgbClr val="FF0000"/>
                </a:solidFill>
              </a:rPr>
              <a:t>124÷9=13 ∙∙∙ 7</a:t>
            </a:r>
            <a:endParaRPr lang="ko-KR" altLang="en-US" sz="3200" b="1" spc="-3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1D6FBDC-F2BB-D56E-E106-5AA4916F02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616280" y="3591495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8" name="화살표: 오각형 17">
            <a:extLst>
              <a:ext uri="{FF2B5EF4-FFF2-40B4-BE49-F238E27FC236}">
                <a16:creationId xmlns:a16="http://schemas.microsoft.com/office/drawing/2014/main" id="{53110BC8-CBC5-A76E-6268-65F9700BA5CC}"/>
              </a:ext>
            </a:extLst>
          </p:cNvPr>
          <p:cNvSpPr/>
          <p:nvPr/>
        </p:nvSpPr>
        <p:spPr>
          <a:xfrm>
            <a:off x="1714457" y="4753241"/>
            <a:ext cx="946337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BD7DCF-9604-A0ED-54BE-C495FE55B684}"/>
              </a:ext>
            </a:extLst>
          </p:cNvPr>
          <p:cNvSpPr txBox="1"/>
          <p:nvPr/>
        </p:nvSpPr>
        <p:spPr>
          <a:xfrm flipH="1">
            <a:off x="2894949" y="4581128"/>
            <a:ext cx="8595406" cy="147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/>
              <a:t>필요한 접시는         개이고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남는 초콜릿은  </a:t>
            </a:r>
            <a:endParaRPr lang="en-US" altLang="ko-KR" sz="3200" b="1" dirty="0"/>
          </a:p>
          <a:p>
            <a:pPr>
              <a:lnSpc>
                <a:spcPct val="150000"/>
              </a:lnSpc>
            </a:pPr>
            <a:r>
              <a:rPr lang="en-US" altLang="ko-KR" sz="3200" b="1" dirty="0"/>
              <a:t>     </a:t>
            </a:r>
            <a:r>
              <a:rPr lang="ko-KR" altLang="en-US" sz="3200" b="1" dirty="0"/>
              <a:t>개입니다</a:t>
            </a:r>
            <a:r>
              <a:rPr lang="en-US" altLang="ko-KR" sz="3200" b="1" dirty="0"/>
              <a:t>.</a:t>
            </a:r>
            <a:endParaRPr lang="ko-KR" altLang="en-US" sz="3200" b="1" dirty="0"/>
          </a:p>
        </p:txBody>
      </p:sp>
      <p:sp>
        <p:nvSpPr>
          <p:cNvPr id="33" name="사각형: 둥근 모서리 25">
            <a:extLst>
              <a:ext uri="{FF2B5EF4-FFF2-40B4-BE49-F238E27FC236}">
                <a16:creationId xmlns:a16="http://schemas.microsoft.com/office/drawing/2014/main" id="{394648F4-7EAE-4CDE-0844-1B790DA14442}"/>
              </a:ext>
            </a:extLst>
          </p:cNvPr>
          <p:cNvSpPr/>
          <p:nvPr/>
        </p:nvSpPr>
        <p:spPr>
          <a:xfrm>
            <a:off x="5735960" y="4763551"/>
            <a:ext cx="1065788" cy="550964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458861-87FB-F063-F266-25F1BE712D34}"/>
              </a:ext>
            </a:extLst>
          </p:cNvPr>
          <p:cNvSpPr txBox="1"/>
          <p:nvPr/>
        </p:nvSpPr>
        <p:spPr>
          <a:xfrm>
            <a:off x="5804736" y="4744575"/>
            <a:ext cx="875526" cy="505486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spc="0" dirty="0">
                <a:solidFill>
                  <a:srgbClr val="FF0000"/>
                </a:solidFill>
              </a:rPr>
              <a:t>13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1F96F594-C012-78F6-47D0-A85C4244B7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951830" y="4722697"/>
            <a:ext cx="634048" cy="62236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40" name="사각형: 둥근 모서리 25">
            <a:extLst>
              <a:ext uri="{FF2B5EF4-FFF2-40B4-BE49-F238E27FC236}">
                <a16:creationId xmlns:a16="http://schemas.microsoft.com/office/drawing/2014/main" id="{7C536B82-BAA6-B749-275A-60BEBF27EF8C}"/>
              </a:ext>
            </a:extLst>
          </p:cNvPr>
          <p:cNvSpPr/>
          <p:nvPr/>
        </p:nvSpPr>
        <p:spPr>
          <a:xfrm>
            <a:off x="3037053" y="5461472"/>
            <a:ext cx="643118" cy="60858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4454D3-B37E-9F86-65B9-CC946F7A14E2}"/>
              </a:ext>
            </a:extLst>
          </p:cNvPr>
          <p:cNvSpPr txBox="1"/>
          <p:nvPr/>
        </p:nvSpPr>
        <p:spPr>
          <a:xfrm>
            <a:off x="3078449" y="5474685"/>
            <a:ext cx="529714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spc="0" dirty="0">
                <a:solidFill>
                  <a:srgbClr val="FF0000"/>
                </a:solidFill>
              </a:rPr>
              <a:t>7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9FEA8F39-C7EE-558F-AC91-6A683CF965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72419" y="5484072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4" name="그룹 30">
            <a:extLst>
              <a:ext uri="{FF2B5EF4-FFF2-40B4-BE49-F238E27FC236}">
                <a16:creationId xmlns:a16="http://schemas.microsoft.com/office/drawing/2014/main" id="{C37D21DF-2212-AFDB-0DFC-5443EAF42981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6" name="그룹 26">
              <a:extLst>
                <a:ext uri="{FF2B5EF4-FFF2-40B4-BE49-F238E27FC236}">
                  <a16:creationId xmlns:a16="http://schemas.microsoft.com/office/drawing/2014/main" id="{7491DE68-B653-9CF2-61E2-405AD8540A28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9CE406BD-1316-46CA-C4FB-63764503BF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0" name="그림 28">
                <a:extLst>
                  <a:ext uri="{FF2B5EF4-FFF2-40B4-BE49-F238E27FC236}">
                    <a16:creationId xmlns:a16="http://schemas.microsoft.com/office/drawing/2014/main" id="{24AB310F-EA64-7864-5FB6-59DAED833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19FBA51D-07DF-5C78-0E70-02E9E39382E0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93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B96528E-3328-EB54-5171-05462242BD91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2.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나눗셈</a:t>
            </a:r>
          </a:p>
        </p:txBody>
      </p:sp>
    </p:spTree>
    <p:extLst>
      <p:ext uri="{BB962C8B-B14F-4D97-AF65-F5344CB8AC3E}">
        <p14:creationId xmlns:p14="http://schemas.microsoft.com/office/powerpoint/2010/main" val="33870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36922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just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150" dirty="0"/>
              <a:t>나눗셈을 하고 계산 결과가 맞는지 다음과 같은 방법으로 확인했습니다</a:t>
            </a:r>
            <a:r>
              <a:rPr lang="en-US" altLang="ko-KR" sz="3600" b="1" spc="-150" dirty="0"/>
              <a:t>. </a:t>
            </a:r>
            <a:r>
              <a:rPr lang="ko-KR" altLang="en-US" sz="3600" b="1" spc="-150" dirty="0"/>
              <a:t>어떤 나눗셈을 확인한 것인지 처음 나눗셈식을 써 보세요</a:t>
            </a:r>
            <a:r>
              <a:rPr lang="en-US" altLang="ko-KR" sz="3600" b="1" spc="-150" dirty="0"/>
              <a:t>.</a:t>
            </a:r>
            <a:endParaRPr kumimoji="0" lang="ko-KR" altLang="en-US" sz="3600" b="1" i="0" u="none" strike="noStrike" kern="1200" cap="none" spc="-15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52E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5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9BBCE7D-E34A-AF91-B0AC-E7FC8A6DE908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9" name="사각형: 둥근 모서리 48">
              <a:hlinkClick r:id="rId4" action="ppaction://hlinksldjump"/>
              <a:extLst>
                <a:ext uri="{FF2B5EF4-FFF2-40B4-BE49-F238E27FC236}">
                  <a16:creationId xmlns:a16="http://schemas.microsoft.com/office/drawing/2014/main" id="{A16D1039-CFE8-E3F4-BC04-5530AC096D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0" name="사각형: 둥근 모서리 49">
              <a:hlinkClick r:id="rId4" action="ppaction://hlinksldjump"/>
              <a:extLst>
                <a:ext uri="{FF2B5EF4-FFF2-40B4-BE49-F238E27FC236}">
                  <a16:creationId xmlns:a16="http://schemas.microsoft.com/office/drawing/2014/main" id="{C45FDBFA-A6E8-3B49-D406-2722BF4CF3A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52AC2C-24CB-6A8B-4877-3516B7F53AB8}"/>
              </a:ext>
            </a:extLst>
          </p:cNvPr>
          <p:cNvSpPr txBox="1"/>
          <p:nvPr/>
        </p:nvSpPr>
        <p:spPr>
          <a:xfrm>
            <a:off x="4361699" y="3625794"/>
            <a:ext cx="4254581" cy="6312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dirty="0">
                <a:solidFill>
                  <a:prstClr val="black"/>
                </a:solidFill>
              </a:rPr>
              <a:t>7×8=56, 56+3=59  </a:t>
            </a:r>
            <a:endParaRPr kumimoji="0" lang="en-US" altLang="ko-KR" sz="3200" b="1" i="0" u="none" strike="noStrike" kern="1200" cap="none" normalizeH="0" dirty="0"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838F4F8-44AF-13FA-A21A-72413A47F1E9}"/>
              </a:ext>
            </a:extLst>
          </p:cNvPr>
          <p:cNvSpPr/>
          <p:nvPr/>
        </p:nvSpPr>
        <p:spPr>
          <a:xfrm>
            <a:off x="3215679" y="3352000"/>
            <a:ext cx="5832649" cy="117882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25">
            <a:extLst>
              <a:ext uri="{FF2B5EF4-FFF2-40B4-BE49-F238E27FC236}">
                <a16:creationId xmlns:a16="http://schemas.microsoft.com/office/drawing/2014/main" id="{CFE8089F-22F6-906D-AC41-2A4F09FA2593}"/>
              </a:ext>
            </a:extLst>
          </p:cNvPr>
          <p:cNvSpPr/>
          <p:nvPr/>
        </p:nvSpPr>
        <p:spPr>
          <a:xfrm>
            <a:off x="5079109" y="4927108"/>
            <a:ext cx="1025842" cy="60858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2E0FE-5455-731A-3B59-CFA2BD2A511B}"/>
              </a:ext>
            </a:extLst>
          </p:cNvPr>
          <p:cNvSpPr txBox="1"/>
          <p:nvPr/>
        </p:nvSpPr>
        <p:spPr>
          <a:xfrm>
            <a:off x="5120505" y="4940321"/>
            <a:ext cx="912438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spc="0" dirty="0">
                <a:solidFill>
                  <a:srgbClr val="FF0000"/>
                </a:solidFill>
              </a:rPr>
              <a:t>59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CE5E2F5-EBD7-A92F-9EFB-653491D8AB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288346" y="4958291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5" name="화살표: 오각형 14">
            <a:extLst>
              <a:ext uri="{FF2B5EF4-FFF2-40B4-BE49-F238E27FC236}">
                <a16:creationId xmlns:a16="http://schemas.microsoft.com/office/drawing/2014/main" id="{E05BC979-F86D-732F-0521-495E08BD8EFB}"/>
              </a:ext>
            </a:extLst>
          </p:cNvPr>
          <p:cNvSpPr/>
          <p:nvPr/>
        </p:nvSpPr>
        <p:spPr>
          <a:xfrm>
            <a:off x="3143672" y="4958291"/>
            <a:ext cx="1717247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/>
              <a:t>나눗셈식</a:t>
            </a:r>
            <a:endParaRPr lang="ko-KR" alt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C75B0C-3069-69D2-2A42-C4906292D2E4}"/>
              </a:ext>
            </a:extLst>
          </p:cNvPr>
          <p:cNvSpPr txBox="1"/>
          <p:nvPr/>
        </p:nvSpPr>
        <p:spPr>
          <a:xfrm>
            <a:off x="6177185" y="4958291"/>
            <a:ext cx="4254581" cy="6312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3200" b="1" i="0" u="none" strike="noStrike" kern="1200" cap="none" normalizeH="0" dirty="0">
                <a:effectLst/>
                <a:uLnTx/>
                <a:uFillTx/>
                <a:latin typeface="맑은 고딕"/>
                <a:ea typeface="맑은 고딕"/>
                <a:cs typeface="+mn-cs"/>
              </a:rPr>
              <a:t>÷7=      ∙∙∙</a:t>
            </a:r>
          </a:p>
        </p:txBody>
      </p:sp>
      <p:sp>
        <p:nvSpPr>
          <p:cNvPr id="17" name="사각형: 둥근 모서리 2">
            <a:extLst>
              <a:ext uri="{FF2B5EF4-FFF2-40B4-BE49-F238E27FC236}">
                <a16:creationId xmlns:a16="http://schemas.microsoft.com/office/drawing/2014/main" id="{DC265268-6E76-EE30-86FB-2CF4B09997E4}"/>
              </a:ext>
            </a:extLst>
          </p:cNvPr>
          <p:cNvSpPr/>
          <p:nvPr/>
        </p:nvSpPr>
        <p:spPr>
          <a:xfrm>
            <a:off x="7101206" y="4927218"/>
            <a:ext cx="606459" cy="616530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>
            <a:solidFill>
              <a:srgbClr val="3E97D6">
                <a:alpha val="100000"/>
              </a:srgbClr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200" b="1" i="0" u="none" strike="noStrike" kern="1200" cap="none" spc="-300" normalizeH="0" baseline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032ABE9B-66E5-5630-E34D-71091D047356}"/>
              </a:ext>
            </a:extLst>
          </p:cNvPr>
          <p:cNvSpPr txBox="1"/>
          <p:nvPr/>
        </p:nvSpPr>
        <p:spPr>
          <a:xfrm>
            <a:off x="7280282" y="4982664"/>
            <a:ext cx="427383" cy="5216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normalizeH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8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1726A9F3-136D-9DAA-BA76-48BB9710BB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088465" y="4959626"/>
            <a:ext cx="606458" cy="5952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0" name="사각형: 둥근 모서리 2">
            <a:extLst>
              <a:ext uri="{FF2B5EF4-FFF2-40B4-BE49-F238E27FC236}">
                <a16:creationId xmlns:a16="http://schemas.microsoft.com/office/drawing/2014/main" id="{4520FC32-B4BA-79EA-BE43-7F839F3A7EEB}"/>
              </a:ext>
            </a:extLst>
          </p:cNvPr>
          <p:cNvSpPr/>
          <p:nvPr/>
        </p:nvSpPr>
        <p:spPr>
          <a:xfrm>
            <a:off x="8345920" y="4911040"/>
            <a:ext cx="606459" cy="616530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>
            <a:solidFill>
              <a:srgbClr val="3E97D6">
                <a:alpha val="100000"/>
              </a:srgbClr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200" b="1" i="0" u="none" strike="noStrike" kern="1200" cap="none" spc="-300" normalizeH="0" baseline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2" name="TextBox 35">
            <a:extLst>
              <a:ext uri="{FF2B5EF4-FFF2-40B4-BE49-F238E27FC236}">
                <a16:creationId xmlns:a16="http://schemas.microsoft.com/office/drawing/2014/main" id="{37AE6E17-C33D-D669-8506-D3BFA925E086}"/>
              </a:ext>
            </a:extLst>
          </p:cNvPr>
          <p:cNvSpPr txBox="1"/>
          <p:nvPr/>
        </p:nvSpPr>
        <p:spPr>
          <a:xfrm>
            <a:off x="8524996" y="4966486"/>
            <a:ext cx="427383" cy="5216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normalizeH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3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A838D4EE-949A-5FDD-2AE5-0FEF1E4EE8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333180" y="4937844"/>
            <a:ext cx="606458" cy="59527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9" name="그룹 30">
            <a:extLst>
              <a:ext uri="{FF2B5EF4-FFF2-40B4-BE49-F238E27FC236}">
                <a16:creationId xmlns:a16="http://schemas.microsoft.com/office/drawing/2014/main" id="{ED517E5E-4089-7265-D8D4-54EB0C729118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0" name="그룹 26">
              <a:extLst>
                <a:ext uri="{FF2B5EF4-FFF2-40B4-BE49-F238E27FC236}">
                  <a16:creationId xmlns:a16="http://schemas.microsoft.com/office/drawing/2014/main" id="{F5B61591-8A00-B389-8A76-F2F3DFF098F8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4" name="그래픽 60">
                <a:extLst>
                  <a:ext uri="{FF2B5EF4-FFF2-40B4-BE49-F238E27FC236}">
                    <a16:creationId xmlns:a16="http://schemas.microsoft.com/office/drawing/2014/main" id="{C5998430-DA80-A539-0BFF-40AEEC6FA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8CE7FA4D-5F47-3768-6B9A-EDC2D3FFA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8BC8A821-F82D-E5DE-5399-EEE350654E82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93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0B9D705-73BE-9076-E3E7-615523F1914E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2.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나눗셈</a:t>
            </a:r>
          </a:p>
        </p:txBody>
      </p:sp>
    </p:spTree>
    <p:extLst>
      <p:ext uri="{BB962C8B-B14F-4D97-AF65-F5344CB8AC3E}">
        <p14:creationId xmlns:p14="http://schemas.microsoft.com/office/powerpoint/2010/main" val="20039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10419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dirty="0"/>
              <a:t>     </a:t>
            </a:r>
            <a:r>
              <a:rPr lang="ko-KR" altLang="en-US" sz="3600" b="1" spc="-150" dirty="0"/>
              <a:t>안에 들어갈 수 있는 가장 큰 세 자리 수를 구해 보세요</a:t>
            </a:r>
            <a:r>
              <a:rPr lang="en-US" altLang="ko-KR" sz="3600" b="1" spc="-150" dirty="0"/>
              <a:t>.</a:t>
            </a:r>
            <a:endParaRPr kumimoji="0" lang="ko-KR" altLang="en-US" sz="3600" b="1" i="0" u="none" strike="noStrike" kern="1200" cap="none" spc="-15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52E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6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9BBCE7D-E34A-AF91-B0AC-E7FC8A6DE908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9" name="사각형: 둥근 모서리 48">
              <a:hlinkClick r:id="rId5" action="ppaction://hlinksldjump"/>
              <a:extLst>
                <a:ext uri="{FF2B5EF4-FFF2-40B4-BE49-F238E27FC236}">
                  <a16:creationId xmlns:a16="http://schemas.microsoft.com/office/drawing/2014/main" id="{A16D1039-CFE8-E3F4-BC04-5530AC096D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0" name="사각형: 둥근 모서리 49">
              <a:hlinkClick r:id="rId5" action="ppaction://hlinksldjump"/>
              <a:extLst>
                <a:ext uri="{FF2B5EF4-FFF2-40B4-BE49-F238E27FC236}">
                  <a16:creationId xmlns:a16="http://schemas.microsoft.com/office/drawing/2014/main" id="{C45FDBFA-A6E8-3B49-D406-2722BF4CF3A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16" name="사각형: 둥근 모서리 25">
            <a:extLst>
              <a:ext uri="{FF2B5EF4-FFF2-40B4-BE49-F238E27FC236}">
                <a16:creationId xmlns:a16="http://schemas.microsoft.com/office/drawing/2014/main" id="{DD636D78-73E3-933B-8D25-7CB075FB9267}"/>
              </a:ext>
            </a:extLst>
          </p:cNvPr>
          <p:cNvSpPr/>
          <p:nvPr/>
        </p:nvSpPr>
        <p:spPr>
          <a:xfrm>
            <a:off x="1415480" y="1414819"/>
            <a:ext cx="512835" cy="51811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26F679-9039-D4AE-9E2E-57C706A464BF}"/>
              </a:ext>
            </a:extLst>
          </p:cNvPr>
          <p:cNvSpPr txBox="1"/>
          <p:nvPr/>
        </p:nvSpPr>
        <p:spPr>
          <a:xfrm>
            <a:off x="5111832" y="3113381"/>
            <a:ext cx="4254581" cy="6312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dirty="0">
                <a:solidFill>
                  <a:prstClr val="black"/>
                </a:solidFill>
              </a:rPr>
              <a:t>660÷6&gt;</a:t>
            </a:r>
            <a:endParaRPr kumimoji="0" lang="en-US" altLang="ko-KR" sz="3200" b="1" i="0" u="none" strike="noStrike" kern="1200" cap="none" normalizeH="0" dirty="0"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B95F85A-A178-F63C-7F4A-B4F5096432FD}"/>
              </a:ext>
            </a:extLst>
          </p:cNvPr>
          <p:cNvSpPr/>
          <p:nvPr/>
        </p:nvSpPr>
        <p:spPr>
          <a:xfrm>
            <a:off x="4181836" y="2839587"/>
            <a:ext cx="3888705" cy="117882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25">
            <a:extLst>
              <a:ext uri="{FF2B5EF4-FFF2-40B4-BE49-F238E27FC236}">
                <a16:creationId xmlns:a16="http://schemas.microsoft.com/office/drawing/2014/main" id="{25DAF414-A900-2108-5D21-1D9EC485E8F6}"/>
              </a:ext>
            </a:extLst>
          </p:cNvPr>
          <p:cNvSpPr/>
          <p:nvPr/>
        </p:nvSpPr>
        <p:spPr>
          <a:xfrm>
            <a:off x="6745190" y="3164598"/>
            <a:ext cx="512835" cy="51811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C2A4FB-545A-A409-EF37-CA7C0EA12640}"/>
              </a:ext>
            </a:extLst>
          </p:cNvPr>
          <p:cNvSpPr txBox="1"/>
          <p:nvPr/>
        </p:nvSpPr>
        <p:spPr>
          <a:xfrm>
            <a:off x="7811608" y="4207656"/>
            <a:ext cx="4189048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dirty="0"/>
              <a:t> </a:t>
            </a:r>
            <a:r>
              <a:rPr lang="en-US" altLang="ko-KR" sz="3600" b="1" dirty="0"/>
              <a:t>(                   )</a:t>
            </a:r>
            <a:endParaRPr lang="ko-KR" alt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74567F-35B8-24E5-4608-49001C03FE3B}"/>
              </a:ext>
            </a:extLst>
          </p:cNvPr>
          <p:cNvSpPr txBox="1"/>
          <p:nvPr/>
        </p:nvSpPr>
        <p:spPr>
          <a:xfrm>
            <a:off x="9167453" y="4214006"/>
            <a:ext cx="1033580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spc="0" dirty="0">
                <a:solidFill>
                  <a:srgbClr val="FF0000"/>
                </a:solidFill>
              </a:rPr>
              <a:t>109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4E80EC08-B6D4-D786-4419-0B2825C605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386365" y="4214006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2" name="그룹 30">
            <a:extLst>
              <a:ext uri="{FF2B5EF4-FFF2-40B4-BE49-F238E27FC236}">
                <a16:creationId xmlns:a16="http://schemas.microsoft.com/office/drawing/2014/main" id="{20730C89-37E4-1CE9-0E4A-C55235F6E3AA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3" name="그룹 26">
              <a:extLst>
                <a:ext uri="{FF2B5EF4-FFF2-40B4-BE49-F238E27FC236}">
                  <a16:creationId xmlns:a16="http://schemas.microsoft.com/office/drawing/2014/main" id="{8E5518B6-16B3-AAEC-E3B0-E2D3E7A08256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2" name="그래픽 60">
                <a:extLst>
                  <a:ext uri="{FF2B5EF4-FFF2-40B4-BE49-F238E27FC236}">
                    <a16:creationId xmlns:a16="http://schemas.microsoft.com/office/drawing/2014/main" id="{B058A8C9-1D15-1E3E-D674-5D09513DF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3" name="그림 28">
                <a:extLst>
                  <a:ext uri="{FF2B5EF4-FFF2-40B4-BE49-F238E27FC236}">
                    <a16:creationId xmlns:a16="http://schemas.microsoft.com/office/drawing/2014/main" id="{723EE98C-3732-7C03-8AEF-E1BFF5A99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6BE0D5-F723-8106-1232-CCE816DE4DE7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94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7E245F3-5BE9-292F-22A0-A3990E78554E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2.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나눗셈</a:t>
            </a:r>
          </a:p>
        </p:txBody>
      </p:sp>
    </p:spTree>
    <p:extLst>
      <p:ext uri="{BB962C8B-B14F-4D97-AF65-F5344CB8AC3E}">
        <p14:creationId xmlns:p14="http://schemas.microsoft.com/office/powerpoint/2010/main" val="22315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5" y="1412776"/>
            <a:ext cx="10886705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/>
              <a:t>원을 보고       안에 알맞은 말을 써넣으세요</a:t>
            </a:r>
            <a:r>
              <a:rPr lang="en-US" altLang="ko-KR" sz="3600" b="1" spc="-300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1AC05E6-13EC-9184-4E65-4A79A00D214F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E389C43-2E2E-89DF-C7B6-D1F1EEBBA559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7E22449-493F-8163-D795-E538E811FC17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3BE218F2-0121-2386-4B6D-6C13079737A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E3472A1B-9429-7C52-B8D2-EC6BB5D2147B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1" name="그림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2C4F84C-70EA-DF1E-269D-71AB3F97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3930F4A-6DD0-9EC9-9C3F-8C6507E0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45BC548-9E23-8433-3D0B-93E2730B2C57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52" name="사각형: 둥근 모서리 51">
              <a:hlinkClick r:id="rId4" action="ppaction://hlinksldjump"/>
              <a:extLst>
                <a:ext uri="{FF2B5EF4-FFF2-40B4-BE49-F238E27FC236}">
                  <a16:creationId xmlns:a16="http://schemas.microsoft.com/office/drawing/2014/main" id="{E27BFA4B-AD5F-DBC0-6B6A-56B5D8E7F85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3" name="사각형: 둥근 모서리 52">
              <a:hlinkClick r:id="rId5" action="ppaction://hlinksldjump"/>
              <a:extLst>
                <a:ext uri="{FF2B5EF4-FFF2-40B4-BE49-F238E27FC236}">
                  <a16:creationId xmlns:a16="http://schemas.microsoft.com/office/drawing/2014/main" id="{4464AAE2-2EF9-0112-C66D-3C3A0ADF3EC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857AFA8-1E02-3569-B30A-DA6158D74224}"/>
              </a:ext>
            </a:extLst>
          </p:cNvPr>
          <p:cNvSpPr/>
          <p:nvPr/>
        </p:nvSpPr>
        <p:spPr>
          <a:xfrm>
            <a:off x="3392376" y="1469226"/>
            <a:ext cx="515770" cy="5187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36" name="순서도: 연결자 35">
            <a:extLst>
              <a:ext uri="{FF2B5EF4-FFF2-40B4-BE49-F238E27FC236}">
                <a16:creationId xmlns:a16="http://schemas.microsoft.com/office/drawing/2014/main" id="{7893E88E-223D-0CA7-D6C0-1F5BB15AD61E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49721257-B054-A4C8-47C4-0F5991316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931" y="2342691"/>
            <a:ext cx="5830114" cy="279121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290CD6E-106C-13FA-EF48-8AC8EF361AE9}"/>
              </a:ext>
            </a:extLst>
          </p:cNvPr>
          <p:cNvSpPr txBox="1"/>
          <p:nvPr/>
        </p:nvSpPr>
        <p:spPr>
          <a:xfrm>
            <a:off x="7517215" y="2731864"/>
            <a:ext cx="883041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kumimoji="0" lang="ko-KR" altLang="en-US" sz="32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중심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03B0B6-E224-BF90-F2F8-3DF9E6102B5D}"/>
              </a:ext>
            </a:extLst>
          </p:cNvPr>
          <p:cNvSpPr txBox="1"/>
          <p:nvPr/>
        </p:nvSpPr>
        <p:spPr>
          <a:xfrm>
            <a:off x="6898953" y="3682314"/>
            <a:ext cx="1982106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kumimoji="0" lang="ko-KR" altLang="en-US" sz="32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반지름</a:t>
            </a: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096E5CAE-0427-20D0-E6D7-1C1CC3682D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06617" y="2736812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C59CE71E-4322-E198-D39D-E8AFB673C49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233826" y="3687262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9" name="그룹 30">
            <a:extLst>
              <a:ext uri="{FF2B5EF4-FFF2-40B4-BE49-F238E27FC236}">
                <a16:creationId xmlns:a16="http://schemas.microsoft.com/office/drawing/2014/main" id="{1614CE13-0C2C-BB8A-78AE-ACFE75C92A4B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0" name="그룹 26">
              <a:extLst>
                <a:ext uri="{FF2B5EF4-FFF2-40B4-BE49-F238E27FC236}">
                  <a16:creationId xmlns:a16="http://schemas.microsoft.com/office/drawing/2014/main" id="{73CA10AD-3E78-F1E9-272A-D3B2AA044478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2" name="그래픽 60">
                <a:extLst>
                  <a:ext uri="{FF2B5EF4-FFF2-40B4-BE49-F238E27FC236}">
                    <a16:creationId xmlns:a16="http://schemas.microsoft.com/office/drawing/2014/main" id="{85CFCBED-7EC2-9C78-E94F-58DAC9C91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3" name="그림 28">
                <a:extLst>
                  <a:ext uri="{FF2B5EF4-FFF2-40B4-BE49-F238E27FC236}">
                    <a16:creationId xmlns:a16="http://schemas.microsoft.com/office/drawing/2014/main" id="{CFD86425-0A02-A22C-CF07-91DCB5E92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22F8D489-C38D-7C63-D37D-BC16C4F921C9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94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D37B587-F0AE-BE14-1CA9-E6AEE23CB064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3.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9959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43396" y="1412776"/>
            <a:ext cx="10484176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600" b="1" spc="-300" dirty="0"/>
              <a:t>자를 사용하여 그림의 원에서 반지름과 지름을 각각 재어 보세요</a:t>
            </a:r>
            <a:r>
              <a:rPr lang="en-US" altLang="ko-KR" sz="3600" b="1" spc="-300" dirty="0"/>
              <a:t>. </a:t>
            </a:r>
            <a:endParaRPr kumimoji="0" lang="ko-KR" altLang="en-US" sz="3600" b="1" i="0" u="none" strike="noStrike" kern="1200" cap="none" spc="-30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53" name="순서도: 연결자 52">
            <a:extLst>
              <a:ext uri="{FF2B5EF4-FFF2-40B4-BE49-F238E27FC236}">
                <a16:creationId xmlns:a16="http://schemas.microsoft.com/office/drawing/2014/main" id="{7F69C50D-C7FF-C458-DE7B-0E0C2B320CFA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42D2D3-5607-6346-2A84-23F68A5FE77A}"/>
              </a:ext>
            </a:extLst>
          </p:cNvPr>
          <p:cNvSpPr txBox="1"/>
          <p:nvPr/>
        </p:nvSpPr>
        <p:spPr>
          <a:xfrm>
            <a:off x="5438173" y="4247504"/>
            <a:ext cx="612068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spc="-100" dirty="0"/>
              <a:t>반지름 </a:t>
            </a:r>
            <a:r>
              <a:rPr lang="en-US" altLang="ko-KR" sz="3600" b="1" spc="-100" dirty="0"/>
              <a:t>(                     )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cm</a:t>
            </a:r>
            <a:endParaRPr lang="ko-KR" altLang="en-US" sz="3600" dirty="0">
              <a:latin typeface="Cambria Math" panose="02040503050406030204" pitchFamily="18" charset="0"/>
            </a:endParaRPr>
          </a:p>
        </p:txBody>
      </p:sp>
      <p:graphicFrame>
        <p:nvGraphicFramePr>
          <p:cNvPr id="57" name="표 20">
            <a:extLst>
              <a:ext uri="{FF2B5EF4-FFF2-40B4-BE49-F238E27FC236}">
                <a16:creationId xmlns:a16="http://schemas.microsoft.com/office/drawing/2014/main" id="{676A0159-AE81-41C2-42A1-AA3BE4336025}"/>
              </a:ext>
            </a:extLst>
          </p:cNvPr>
          <p:cNvGraphicFramePr>
            <a:graphicFrameLocks noGrp="1"/>
          </p:cNvGraphicFramePr>
          <p:nvPr/>
        </p:nvGraphicFramePr>
        <p:xfrm>
          <a:off x="8471261" y="4331627"/>
          <a:ext cx="77258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583">
                  <a:extLst>
                    <a:ext uri="{9D8B030D-6E8A-4147-A177-3AD203B41FA5}">
                      <a16:colId xmlns:a16="http://schemas.microsoft.com/office/drawing/2014/main" val="1755614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3200" dirty="0">
                          <a:solidFill>
                            <a:srgbClr val="FF3300"/>
                          </a:solidFill>
                        </a:rPr>
                        <a:t>2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28904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CC100D69-DAB1-3EEE-E24D-F4EF98EACC51}"/>
              </a:ext>
            </a:extLst>
          </p:cNvPr>
          <p:cNvSpPr txBox="1"/>
          <p:nvPr/>
        </p:nvSpPr>
        <p:spPr>
          <a:xfrm>
            <a:off x="5889746" y="4929163"/>
            <a:ext cx="612068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spc="-100" dirty="0"/>
              <a:t>지름 </a:t>
            </a:r>
            <a:r>
              <a:rPr lang="en-US" altLang="ko-KR" sz="3600" b="1" spc="-100" dirty="0"/>
              <a:t>(                     )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cm</a:t>
            </a:r>
            <a:endParaRPr lang="ko-KR" altLang="en-US" sz="3600" dirty="0"/>
          </a:p>
        </p:txBody>
      </p:sp>
      <p:graphicFrame>
        <p:nvGraphicFramePr>
          <p:cNvPr id="60" name="표 20">
            <a:extLst>
              <a:ext uri="{FF2B5EF4-FFF2-40B4-BE49-F238E27FC236}">
                <a16:creationId xmlns:a16="http://schemas.microsoft.com/office/drawing/2014/main" id="{0EB69C9C-B813-354F-5927-9FF4DC2D2439}"/>
              </a:ext>
            </a:extLst>
          </p:cNvPr>
          <p:cNvGraphicFramePr>
            <a:graphicFrameLocks noGrp="1"/>
          </p:cNvGraphicFramePr>
          <p:nvPr/>
        </p:nvGraphicFramePr>
        <p:xfrm>
          <a:off x="8471261" y="4962769"/>
          <a:ext cx="77258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583">
                  <a:extLst>
                    <a:ext uri="{9D8B030D-6E8A-4147-A177-3AD203B41FA5}">
                      <a16:colId xmlns:a16="http://schemas.microsoft.com/office/drawing/2014/main" val="1755614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3200" dirty="0">
                          <a:solidFill>
                            <a:srgbClr val="FF3300"/>
                          </a:solidFill>
                        </a:rPr>
                        <a:t>4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28904"/>
                  </a:ext>
                </a:extLst>
              </a:tr>
            </a:tbl>
          </a:graphicData>
        </a:graphic>
      </p:graphicFrame>
      <p:pic>
        <p:nvPicPr>
          <p:cNvPr id="61" name="그림 60">
            <a:extLst>
              <a:ext uri="{FF2B5EF4-FFF2-40B4-BE49-F238E27FC236}">
                <a16:creationId xmlns:a16="http://schemas.microsoft.com/office/drawing/2014/main" id="{35CC95DA-8F15-AED8-A355-C19EF991E7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50828" y="4264836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02885FE3-0A3B-29A7-3688-01266F7AE7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39263" y="4977958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A739501-5EDE-6678-BBF1-3A45AB8E7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109" y="2997433"/>
            <a:ext cx="3084110" cy="3066784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23A11311-1E0A-7535-6658-A5984376A933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15" name="사각형: 둥근 모서리 14">
              <a:hlinkClick r:id="rId7" action="ppaction://hlinksldjump"/>
              <a:extLst>
                <a:ext uri="{FF2B5EF4-FFF2-40B4-BE49-F238E27FC236}">
                  <a16:creationId xmlns:a16="http://schemas.microsoft.com/office/drawing/2014/main" id="{E6010F58-AD1E-772C-EFFD-13864A2BB4C5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6" name="사각형: 둥근 모서리 15">
              <a:hlinkClick r:id="rId8" action="ppaction://hlinksldjump"/>
              <a:extLst>
                <a:ext uri="{FF2B5EF4-FFF2-40B4-BE49-F238E27FC236}">
                  <a16:creationId xmlns:a16="http://schemas.microsoft.com/office/drawing/2014/main" id="{3B27AEFA-B796-BBD4-2F69-2C05A7C1B8D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pSp>
        <p:nvGrpSpPr>
          <p:cNvPr id="2" name="그룹 30">
            <a:extLst>
              <a:ext uri="{FF2B5EF4-FFF2-40B4-BE49-F238E27FC236}">
                <a16:creationId xmlns:a16="http://schemas.microsoft.com/office/drawing/2014/main" id="{FFB736FE-14BD-62E1-9975-7240F247AE77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4" name="그룹 26">
              <a:extLst>
                <a:ext uri="{FF2B5EF4-FFF2-40B4-BE49-F238E27FC236}">
                  <a16:creationId xmlns:a16="http://schemas.microsoft.com/office/drawing/2014/main" id="{07133168-9523-827F-D70B-6BCDBAAD65A5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7" name="그래픽 60">
                <a:extLst>
                  <a:ext uri="{FF2B5EF4-FFF2-40B4-BE49-F238E27FC236}">
                    <a16:creationId xmlns:a16="http://schemas.microsoft.com/office/drawing/2014/main" id="{8A60EDFF-4BC8-1C9C-026E-0FEDB2865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9" name="그림 28">
                <a:extLst>
                  <a:ext uri="{FF2B5EF4-FFF2-40B4-BE49-F238E27FC236}">
                    <a16:creationId xmlns:a16="http://schemas.microsoft.com/office/drawing/2014/main" id="{DF9EE862-2878-5B46-41B6-08EF5612FA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578C27E2-9D76-7722-C338-FAE911E9B91F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94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CC0E9E-ECC5-9E7A-6400-96680100469E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3.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34883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43396" y="1412776"/>
            <a:ext cx="997615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/>
              <a:t>자를 사용하여 점 </a:t>
            </a:r>
            <a:r>
              <a:rPr lang="ko-KR" altLang="en-US" sz="3600" b="1" spc="-300" dirty="0" err="1"/>
              <a:t>ㄱ에서</a:t>
            </a:r>
            <a:r>
              <a:rPr lang="ko-KR" altLang="en-US" sz="3600" b="1" spc="-300" dirty="0"/>
              <a:t> 원 위의 다른 한 점까지 이은 선분 중 길이가 가장 긴 선분을 그어 보세요</a:t>
            </a:r>
            <a:r>
              <a:rPr lang="en-US" altLang="ko-KR" sz="3600" b="1" spc="-300" dirty="0"/>
              <a:t>. </a:t>
            </a:r>
            <a:endParaRPr kumimoji="0" lang="ko-KR" altLang="en-US" sz="3600" b="1" i="0" u="none" strike="noStrike" kern="1200" cap="none" spc="-30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E10C94C6-EF9D-835F-5D66-BAE6D5324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16" y="3044433"/>
            <a:ext cx="3208331" cy="2972783"/>
          </a:xfrm>
          <a:prstGeom prst="rect">
            <a:avLst/>
          </a:prstGeom>
        </p:spPr>
      </p:pic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DCA513B9-19B8-2D70-6D5E-81E0747F7626}"/>
              </a:ext>
            </a:extLst>
          </p:cNvPr>
          <p:cNvCxnSpPr>
            <a:cxnSpLocks/>
          </p:cNvCxnSpPr>
          <p:nvPr/>
        </p:nvCxnSpPr>
        <p:spPr>
          <a:xfrm>
            <a:off x="4871864" y="3929346"/>
            <a:ext cx="2448272" cy="11521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그림 40">
            <a:extLst>
              <a:ext uri="{FF2B5EF4-FFF2-40B4-BE49-F238E27FC236}">
                <a16:creationId xmlns:a16="http://schemas.microsoft.com/office/drawing/2014/main" id="{DDDEBA0D-D9B1-7975-1CA5-6494A9A51C8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90588" y="3666048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F31EDEFA-CB08-2B0D-C73D-37B942425891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9" name="사각형: 둥근 모서리 8">
              <a:hlinkClick r:id="rId7" action="ppaction://hlinksldjump"/>
              <a:extLst>
                <a:ext uri="{FF2B5EF4-FFF2-40B4-BE49-F238E27FC236}">
                  <a16:creationId xmlns:a16="http://schemas.microsoft.com/office/drawing/2014/main" id="{01DFB516-A40B-F5FD-C62E-3DEBFA6C7173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0" name="사각형: 둥근 모서리 9">
              <a:hlinkClick r:id="rId8" action="ppaction://hlinksldjump"/>
              <a:extLst>
                <a:ext uri="{FF2B5EF4-FFF2-40B4-BE49-F238E27FC236}">
                  <a16:creationId xmlns:a16="http://schemas.microsoft.com/office/drawing/2014/main" id="{0455CC6F-E78F-6E64-C551-48AD6FF46A7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pSp>
        <p:nvGrpSpPr>
          <p:cNvPr id="2" name="그룹 30">
            <a:extLst>
              <a:ext uri="{FF2B5EF4-FFF2-40B4-BE49-F238E27FC236}">
                <a16:creationId xmlns:a16="http://schemas.microsoft.com/office/drawing/2014/main" id="{BD1965C1-46E0-CC70-0D8D-7D42476049E8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4" name="그룹 26">
              <a:extLst>
                <a:ext uri="{FF2B5EF4-FFF2-40B4-BE49-F238E27FC236}">
                  <a16:creationId xmlns:a16="http://schemas.microsoft.com/office/drawing/2014/main" id="{D3CDBAC6-6E97-627B-5204-252517FBA7E1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8" name="그래픽 60">
                <a:extLst>
                  <a:ext uri="{FF2B5EF4-FFF2-40B4-BE49-F238E27FC236}">
                    <a16:creationId xmlns:a16="http://schemas.microsoft.com/office/drawing/2014/main" id="{ECEDEEED-0AED-5380-EBE6-906DF301A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9" name="그림 28">
                <a:extLst>
                  <a:ext uri="{FF2B5EF4-FFF2-40B4-BE49-F238E27FC236}">
                    <a16:creationId xmlns:a16="http://schemas.microsoft.com/office/drawing/2014/main" id="{DE75B574-65FE-6148-7879-C5487CB09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1DDF1663-E58B-AA50-B893-924065DCD96D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94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8286EF6-28B5-162F-EA89-7D86AA5F4812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3.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87656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43396" y="1412776"/>
            <a:ext cx="10293496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600" b="1" spc="-300" dirty="0"/>
              <a:t>원에 대한 설명으로 옳은 것을 모두 찾아 </a:t>
            </a:r>
            <a:r>
              <a:rPr lang="ko-KR" altLang="en-US" sz="3600" b="1" spc="-300" dirty="0">
                <a:solidFill>
                  <a:srgbClr val="FF0000"/>
                </a:solidFill>
              </a:rPr>
              <a:t>○</a:t>
            </a:r>
            <a:r>
              <a:rPr lang="ko-KR" altLang="en-US" sz="3600" b="1" spc="-300" dirty="0"/>
              <a:t>표 해 보세요</a:t>
            </a:r>
            <a:r>
              <a:rPr lang="en-US" altLang="ko-KR" sz="3600" b="1" spc="-300" dirty="0"/>
              <a:t>. </a:t>
            </a:r>
            <a:endParaRPr kumimoji="0" lang="ko-KR" altLang="en-US" sz="3600" b="1" i="0" u="none" strike="noStrike" kern="1200" cap="none" spc="-30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7C9B971-3BE6-4AF7-4C4D-D8D59CACCD44}"/>
              </a:ext>
            </a:extLst>
          </p:cNvPr>
          <p:cNvGrpSpPr/>
          <p:nvPr/>
        </p:nvGrpSpPr>
        <p:grpSpPr>
          <a:xfrm>
            <a:off x="1392600" y="2621186"/>
            <a:ext cx="9761176" cy="685636"/>
            <a:chOff x="1392600" y="2815372"/>
            <a:chExt cx="9761176" cy="685636"/>
          </a:xfrm>
        </p:grpSpPr>
        <p:sp>
          <p:nvSpPr>
            <p:cNvPr id="49" name="순서도: 연결자 48">
              <a:extLst>
                <a:ext uri="{FF2B5EF4-FFF2-40B4-BE49-F238E27FC236}">
                  <a16:creationId xmlns:a16="http://schemas.microsoft.com/office/drawing/2014/main" id="{1C324414-1623-6239-8A92-40B6FF0CEED2}"/>
                </a:ext>
              </a:extLst>
            </p:cNvPr>
            <p:cNvSpPr/>
            <p:nvPr/>
          </p:nvSpPr>
          <p:spPr>
            <a:xfrm>
              <a:off x="1392600" y="2992521"/>
              <a:ext cx="166896" cy="165669"/>
            </a:xfrm>
            <a:prstGeom prst="flowChartConnector">
              <a:avLst/>
            </a:prstGeom>
            <a:solidFill>
              <a:srgbClr val="F3793C"/>
            </a:solidFill>
            <a:ln w="38100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l">
                <a:lnSpc>
                  <a:spcPct val="120000"/>
                </a:lnSpc>
                <a:defRPr/>
              </a:pPr>
              <a:endParaRPr lang="ko-KR" altLang="en-US" sz="3200" b="1" spc="-300">
                <a:solidFill>
                  <a:schemeClr val="tx1"/>
                </a:solidFill>
              </a:endParaRPr>
            </a:p>
          </p:txBody>
        </p:sp>
        <p:sp>
          <p:nvSpPr>
            <p:cNvPr id="50" name="TextBox 65">
              <a:extLst>
                <a:ext uri="{FF2B5EF4-FFF2-40B4-BE49-F238E27FC236}">
                  <a16:creationId xmlns:a16="http://schemas.microsoft.com/office/drawing/2014/main" id="{0E64C422-645D-379A-81AD-A68E67F5B0B6}"/>
                </a:ext>
              </a:extLst>
            </p:cNvPr>
            <p:cNvSpPr txBox="1"/>
            <p:nvPr/>
          </p:nvSpPr>
          <p:spPr>
            <a:xfrm>
              <a:off x="1722020" y="2815372"/>
              <a:ext cx="9431756" cy="68563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lvl="0" algn="l">
                <a:lnSpc>
                  <a:spcPct val="120000"/>
                </a:lnSpc>
                <a:buClr>
                  <a:srgbClr val="A6A6A6"/>
                </a:buClr>
                <a:defRPr/>
              </a:pPr>
              <a:r>
                <a:rPr lang="ko-KR" altLang="en-US" sz="3200" b="1" spc="-300" dirty="0"/>
                <a:t>반지름은 원을 똑같이 둘로 나눕니다</a:t>
              </a:r>
              <a:r>
                <a:rPr lang="en-US" altLang="ko-KR" sz="3200" b="1" spc="-300" dirty="0"/>
                <a:t>. ∙∙∙∙∙∙∙∙∙∙∙∙∙∙∙∙∙∙∙∙∙ (        ) </a:t>
              </a:r>
              <a:endParaRPr kumimoji="0" lang="en-US" altLang="ko-KR" sz="3200" b="1" i="0" u="none" strike="noStrike" kern="1200" cap="none" spc="-300" normalizeH="0" baseline="0" dirty="0">
                <a:solidFill>
                  <a:srgbClr val="000000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C1D14819-B2D1-BEEB-E3E2-55CEF036E87B}"/>
              </a:ext>
            </a:extLst>
          </p:cNvPr>
          <p:cNvGrpSpPr/>
          <p:nvPr/>
        </p:nvGrpSpPr>
        <p:grpSpPr>
          <a:xfrm>
            <a:off x="1378297" y="3522302"/>
            <a:ext cx="9761176" cy="685636"/>
            <a:chOff x="1392600" y="2815372"/>
            <a:chExt cx="9761176" cy="685636"/>
          </a:xfrm>
        </p:grpSpPr>
        <p:sp>
          <p:nvSpPr>
            <p:cNvPr id="53" name="순서도: 연결자 52">
              <a:extLst>
                <a:ext uri="{FF2B5EF4-FFF2-40B4-BE49-F238E27FC236}">
                  <a16:creationId xmlns:a16="http://schemas.microsoft.com/office/drawing/2014/main" id="{6A43BFF4-0588-A3F5-B048-0A725E3DC0A4}"/>
                </a:ext>
              </a:extLst>
            </p:cNvPr>
            <p:cNvSpPr/>
            <p:nvPr/>
          </p:nvSpPr>
          <p:spPr>
            <a:xfrm>
              <a:off x="1392600" y="2992521"/>
              <a:ext cx="166896" cy="165669"/>
            </a:xfrm>
            <a:prstGeom prst="flowChartConnector">
              <a:avLst/>
            </a:prstGeom>
            <a:solidFill>
              <a:srgbClr val="F3793C"/>
            </a:solidFill>
            <a:ln w="38100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l">
                <a:lnSpc>
                  <a:spcPct val="120000"/>
                </a:lnSpc>
                <a:defRPr/>
              </a:pPr>
              <a:endParaRPr lang="ko-KR" altLang="en-US" sz="3200" b="1" spc="-300">
                <a:solidFill>
                  <a:schemeClr val="tx1"/>
                </a:solidFill>
              </a:endParaRPr>
            </a:p>
          </p:txBody>
        </p:sp>
        <p:sp>
          <p:nvSpPr>
            <p:cNvPr id="54" name="TextBox 65">
              <a:extLst>
                <a:ext uri="{FF2B5EF4-FFF2-40B4-BE49-F238E27FC236}">
                  <a16:creationId xmlns:a16="http://schemas.microsoft.com/office/drawing/2014/main" id="{AD6C19BB-6C8B-F9B4-B9DA-A0276D25BFF9}"/>
                </a:ext>
              </a:extLst>
            </p:cNvPr>
            <p:cNvSpPr txBox="1"/>
            <p:nvPr/>
          </p:nvSpPr>
          <p:spPr>
            <a:xfrm>
              <a:off x="1722020" y="2815372"/>
              <a:ext cx="9431756" cy="68563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lvl="0" algn="l">
                <a:lnSpc>
                  <a:spcPct val="120000"/>
                </a:lnSpc>
                <a:buClr>
                  <a:srgbClr val="A6A6A6"/>
                </a:buClr>
                <a:defRPr/>
              </a:pPr>
              <a:r>
                <a:rPr lang="ko-KR" altLang="en-US" sz="3200" b="1" spc="-300" dirty="0"/>
                <a:t>원 위의 두 점을 이은 선분 중에서 길이가 가장 긴 선분은 원의 중심을 지납니다</a:t>
              </a:r>
              <a:r>
                <a:rPr lang="en-US" altLang="ko-KR" sz="3200" b="1" spc="-300" dirty="0"/>
                <a:t>. ∙∙∙∙∙∙∙∙∙∙∙∙∙∙∙∙∙∙∙∙∙∙∙∙∙∙∙∙∙∙∙∙∙∙∙∙∙∙∙∙∙∙∙∙∙∙∙∙ (        ) </a:t>
              </a:r>
              <a:endParaRPr kumimoji="0" lang="en-US" altLang="ko-KR" sz="3200" b="1" i="0" u="none" strike="noStrike" kern="1200" cap="none" spc="-300" normalizeH="0" baseline="0" dirty="0">
                <a:solidFill>
                  <a:srgbClr val="000000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E4273A5F-C141-99CE-7ADA-D487D263E856}"/>
              </a:ext>
            </a:extLst>
          </p:cNvPr>
          <p:cNvGrpSpPr/>
          <p:nvPr/>
        </p:nvGrpSpPr>
        <p:grpSpPr>
          <a:xfrm>
            <a:off x="1378297" y="5000026"/>
            <a:ext cx="9761176" cy="685636"/>
            <a:chOff x="1392600" y="2815372"/>
            <a:chExt cx="9761176" cy="685636"/>
          </a:xfrm>
        </p:grpSpPr>
        <p:sp>
          <p:nvSpPr>
            <p:cNvPr id="56" name="순서도: 연결자 55">
              <a:extLst>
                <a:ext uri="{FF2B5EF4-FFF2-40B4-BE49-F238E27FC236}">
                  <a16:creationId xmlns:a16="http://schemas.microsoft.com/office/drawing/2014/main" id="{0B048747-17A4-0DF5-56FF-708CCC083F31}"/>
                </a:ext>
              </a:extLst>
            </p:cNvPr>
            <p:cNvSpPr/>
            <p:nvPr/>
          </p:nvSpPr>
          <p:spPr>
            <a:xfrm>
              <a:off x="1392600" y="2992521"/>
              <a:ext cx="166896" cy="165669"/>
            </a:xfrm>
            <a:prstGeom prst="flowChartConnector">
              <a:avLst/>
            </a:prstGeom>
            <a:solidFill>
              <a:srgbClr val="F3793C"/>
            </a:solidFill>
            <a:ln w="38100"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lvl="0" algn="l">
                <a:lnSpc>
                  <a:spcPct val="120000"/>
                </a:lnSpc>
                <a:defRPr/>
              </a:pPr>
              <a:endParaRPr lang="ko-KR" altLang="en-US" sz="3200" b="1" spc="-300">
                <a:solidFill>
                  <a:schemeClr val="tx1"/>
                </a:solidFill>
              </a:endParaRPr>
            </a:p>
          </p:txBody>
        </p:sp>
        <p:sp>
          <p:nvSpPr>
            <p:cNvPr id="57" name="TextBox 65">
              <a:extLst>
                <a:ext uri="{FF2B5EF4-FFF2-40B4-BE49-F238E27FC236}">
                  <a16:creationId xmlns:a16="http://schemas.microsoft.com/office/drawing/2014/main" id="{DD197A02-5989-849E-5D40-979DCFE4D251}"/>
                </a:ext>
              </a:extLst>
            </p:cNvPr>
            <p:cNvSpPr txBox="1"/>
            <p:nvPr/>
          </p:nvSpPr>
          <p:spPr>
            <a:xfrm>
              <a:off x="1722020" y="2815372"/>
              <a:ext cx="9431756" cy="68563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lvl="0" algn="l">
                <a:lnSpc>
                  <a:spcPct val="120000"/>
                </a:lnSpc>
                <a:buClr>
                  <a:srgbClr val="A6A6A6"/>
                </a:buClr>
                <a:defRPr/>
              </a:pPr>
              <a:r>
                <a:rPr lang="ko-KR" altLang="en-US" sz="3200" b="1" spc="-300" dirty="0"/>
                <a:t>한 원에 지름과 반지름은 무수히 많습니다</a:t>
              </a:r>
              <a:r>
                <a:rPr lang="en-US" altLang="ko-KR" sz="3200" b="1" spc="-300" dirty="0"/>
                <a:t>. ∙∙∙∙∙∙∙∙∙∙∙∙ (        ) </a:t>
              </a:r>
              <a:endParaRPr kumimoji="0" lang="en-US" altLang="ko-KR" sz="3200" b="1" i="0" u="none" strike="noStrike" kern="1200" cap="none" spc="-300" normalizeH="0" baseline="0" dirty="0">
                <a:solidFill>
                  <a:srgbClr val="000000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EE4C5FC-717A-C2BF-D74A-E0A0B74442C1}"/>
              </a:ext>
            </a:extLst>
          </p:cNvPr>
          <p:cNvSpPr txBox="1"/>
          <p:nvPr/>
        </p:nvSpPr>
        <p:spPr>
          <a:xfrm>
            <a:off x="10069329" y="4072290"/>
            <a:ext cx="67173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dirty="0">
                <a:solidFill>
                  <a:srgbClr val="FF0000"/>
                </a:solidFill>
              </a:rPr>
              <a:t>○</a:t>
            </a:r>
            <a:endParaRPr lang="ko-KR" altLang="en-US" sz="3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E1D33C-F5B2-2640-534F-3AC019C62FE0}"/>
              </a:ext>
            </a:extLst>
          </p:cNvPr>
          <p:cNvSpPr txBox="1"/>
          <p:nvPr/>
        </p:nvSpPr>
        <p:spPr>
          <a:xfrm>
            <a:off x="10093319" y="4949722"/>
            <a:ext cx="67173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dirty="0">
                <a:solidFill>
                  <a:srgbClr val="FF0000"/>
                </a:solidFill>
              </a:rPr>
              <a:t>○</a:t>
            </a:r>
            <a:endParaRPr lang="ko-KR" altLang="en-US" sz="36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583EBEE-2414-86E5-45D2-CCEA70AB68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19536" y="2030145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A2E68DA5-4818-3CFA-8F8A-A3B0FB794FB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11" name="사각형: 둥근 모서리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4A220A28-310E-734D-77DE-CA77433F2A40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2" name="사각형: 둥근 모서리 11">
              <a:hlinkClick r:id="rId7" action="ppaction://hlinksldjump"/>
              <a:extLst>
                <a:ext uri="{FF2B5EF4-FFF2-40B4-BE49-F238E27FC236}">
                  <a16:creationId xmlns:a16="http://schemas.microsoft.com/office/drawing/2014/main" id="{B613E5AB-341C-4085-0AC2-62B1F206E7C6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pSp>
        <p:nvGrpSpPr>
          <p:cNvPr id="2" name="그룹 30">
            <a:extLst>
              <a:ext uri="{FF2B5EF4-FFF2-40B4-BE49-F238E27FC236}">
                <a16:creationId xmlns:a16="http://schemas.microsoft.com/office/drawing/2014/main" id="{3393EC8F-F6E1-6E23-DF01-87E865EDB388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4" name="그룹 26">
              <a:extLst>
                <a:ext uri="{FF2B5EF4-FFF2-40B4-BE49-F238E27FC236}">
                  <a16:creationId xmlns:a16="http://schemas.microsoft.com/office/drawing/2014/main" id="{7B2692FC-77BC-C472-88CA-09AD0E6ABDB9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7" name="그래픽 60">
                <a:extLst>
                  <a:ext uri="{FF2B5EF4-FFF2-40B4-BE49-F238E27FC236}">
                    <a16:creationId xmlns:a16="http://schemas.microsoft.com/office/drawing/2014/main" id="{D51C669A-566C-2C1E-6562-269009414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0" name="그림 28">
                <a:extLst>
                  <a:ext uri="{FF2B5EF4-FFF2-40B4-BE49-F238E27FC236}">
                    <a16:creationId xmlns:a16="http://schemas.microsoft.com/office/drawing/2014/main" id="{196918D9-8D46-7D85-6489-D5C0930D1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0E7BA7FB-7615-E99A-F7B0-C878975A6193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94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94D2EF2-F9D3-9278-D8B8-34B345BC3107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3.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31682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36922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ko-KR" altLang="en-US" sz="3600" b="1" spc="-300" dirty="0"/>
              <a:t>컴퍼스를 이용하여 주어진 모양과 똑같이 그려 보세요</a:t>
            </a:r>
            <a:r>
              <a:rPr lang="en-US" altLang="ko-KR" sz="3600" b="1" spc="-300" dirty="0"/>
              <a:t>. </a:t>
            </a:r>
            <a:endParaRPr kumimoji="0" lang="ko-KR" altLang="en-US" sz="3600" b="1" i="0" u="none" strike="noStrike" kern="1200" cap="none" spc="-30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5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24" name="그림 23">
            <a:extLst>
              <a:ext uri="{FF2B5EF4-FFF2-40B4-BE49-F238E27FC236}">
                <a16:creationId xmlns:a16="http://schemas.microsoft.com/office/drawing/2014/main" id="{3641FBF5-8306-2F80-00AF-27FF861F9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2" y="2816133"/>
            <a:ext cx="7132068" cy="3194408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id="{DE93CF3E-0C76-62C0-4A44-F5A434D70ABD}"/>
              </a:ext>
            </a:extLst>
          </p:cNvPr>
          <p:cNvGrpSpPr/>
          <p:nvPr/>
        </p:nvGrpSpPr>
        <p:grpSpPr>
          <a:xfrm>
            <a:off x="6528048" y="2924944"/>
            <a:ext cx="2880320" cy="2967105"/>
            <a:chOff x="6528048" y="2924944"/>
            <a:chExt cx="2880320" cy="2967105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8882188E-717A-1EFD-634C-88AFA1E82582}"/>
                </a:ext>
              </a:extLst>
            </p:cNvPr>
            <p:cNvSpPr/>
            <p:nvPr/>
          </p:nvSpPr>
          <p:spPr>
            <a:xfrm>
              <a:off x="6528048" y="2924944"/>
              <a:ext cx="2880320" cy="29523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88AAECC-3414-C6BC-DE9B-578A170C26A7}"/>
                </a:ext>
              </a:extLst>
            </p:cNvPr>
            <p:cNvSpPr/>
            <p:nvPr/>
          </p:nvSpPr>
          <p:spPr>
            <a:xfrm>
              <a:off x="7032104" y="3933056"/>
              <a:ext cx="1944216" cy="195899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31" name="그림 30">
            <a:extLst>
              <a:ext uri="{FF2B5EF4-FFF2-40B4-BE49-F238E27FC236}">
                <a16:creationId xmlns:a16="http://schemas.microsoft.com/office/drawing/2014/main" id="{286C7B87-3F9B-A36A-65BB-1434185AD8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98800" y="4113556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0841EE4B-A3C3-E8A6-27C6-DD3DE68FD672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9" name="사각형: 둥근 모서리 8">
              <a:hlinkClick r:id="rId6" action="ppaction://hlinksldjump"/>
              <a:extLst>
                <a:ext uri="{FF2B5EF4-FFF2-40B4-BE49-F238E27FC236}">
                  <a16:creationId xmlns:a16="http://schemas.microsoft.com/office/drawing/2014/main" id="{7F8056F4-35C6-E175-1687-31111931AA69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0" name="사각형: 둥근 모서리 9">
              <a:hlinkClick r:id="rId7" action="ppaction://hlinksldjump"/>
              <a:extLst>
                <a:ext uri="{FF2B5EF4-FFF2-40B4-BE49-F238E27FC236}">
                  <a16:creationId xmlns:a16="http://schemas.microsoft.com/office/drawing/2014/main" id="{942E7551-8C90-9412-8B4B-C509B3C8E1F5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pSp>
        <p:nvGrpSpPr>
          <p:cNvPr id="2" name="그룹 30">
            <a:extLst>
              <a:ext uri="{FF2B5EF4-FFF2-40B4-BE49-F238E27FC236}">
                <a16:creationId xmlns:a16="http://schemas.microsoft.com/office/drawing/2014/main" id="{65C34289-5D6C-A0B3-1EB3-E6309D65A7AC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3" name="그룹 26">
              <a:extLst>
                <a:ext uri="{FF2B5EF4-FFF2-40B4-BE49-F238E27FC236}">
                  <a16:creationId xmlns:a16="http://schemas.microsoft.com/office/drawing/2014/main" id="{17BEFBE6-6F31-8A54-03E1-C37F63AB0438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6" name="그래픽 60">
                <a:extLst>
                  <a:ext uri="{FF2B5EF4-FFF2-40B4-BE49-F238E27FC236}">
                    <a16:creationId xmlns:a16="http://schemas.microsoft.com/office/drawing/2014/main" id="{43ADC96E-C57D-E523-3668-B3D2AA1D23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7" name="그림 28">
                <a:extLst>
                  <a:ext uri="{FF2B5EF4-FFF2-40B4-BE49-F238E27FC236}">
                    <a16:creationId xmlns:a16="http://schemas.microsoft.com/office/drawing/2014/main" id="{8DBE3E19-7C70-7F0A-FD7D-6F99B5BBB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F34645-D540-A41D-0A87-620A798774FB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94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77234E-5139-92B6-198D-AFB560E35A04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3.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287127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16578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ko-KR" altLang="en-US" sz="3600" b="1" spc="-300" dirty="0"/>
              <a:t>점 </a:t>
            </a:r>
            <a:r>
              <a:rPr lang="ko-KR" altLang="en-US" sz="3600" b="1" spc="-300" dirty="0" err="1"/>
              <a:t>ㄱ</a:t>
            </a:r>
            <a:r>
              <a:rPr lang="en-US" altLang="ko-KR" sz="3600" b="1" spc="-300" dirty="0"/>
              <a:t>, </a:t>
            </a:r>
            <a:r>
              <a:rPr lang="ko-KR" altLang="en-US" sz="3600" b="1" spc="-300" dirty="0"/>
              <a:t>점 </a:t>
            </a:r>
            <a:r>
              <a:rPr lang="ko-KR" altLang="en-US" sz="3600" b="1" spc="-300" dirty="0" err="1"/>
              <a:t>ㄴ은</a:t>
            </a:r>
            <a:r>
              <a:rPr lang="ko-KR" altLang="en-US" sz="3600" b="1" spc="-300" dirty="0"/>
              <a:t> 각각 원의 중심입니다</a:t>
            </a:r>
            <a:r>
              <a:rPr lang="en-US" altLang="ko-KR" sz="3600" b="1" spc="-300" dirty="0"/>
              <a:t>. </a:t>
            </a:r>
            <a:r>
              <a:rPr lang="ko-KR" altLang="en-US" sz="3600" b="1" spc="-300" dirty="0"/>
              <a:t>선분 </a:t>
            </a:r>
            <a:r>
              <a:rPr lang="ko-KR" altLang="en-US" sz="3600" b="1" spc="-300" dirty="0" err="1"/>
              <a:t>ㄱㄴ의</a:t>
            </a:r>
            <a:r>
              <a:rPr lang="ko-KR" altLang="en-US" sz="3600" b="1" spc="-300" dirty="0"/>
              <a:t> 길이를 구해 보세요</a:t>
            </a:r>
            <a:r>
              <a:rPr lang="en-US" altLang="ko-KR" sz="3600" b="1" spc="-300" dirty="0"/>
              <a:t>.</a:t>
            </a:r>
            <a:endParaRPr kumimoji="0" lang="ko-KR" altLang="en-US" sz="3600" b="1" i="0" u="none" strike="noStrike" kern="1200" cap="none" spc="-30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6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4" name="그림 63">
            <a:extLst>
              <a:ext uri="{FF2B5EF4-FFF2-40B4-BE49-F238E27FC236}">
                <a16:creationId xmlns:a16="http://schemas.microsoft.com/office/drawing/2014/main" id="{08486F06-9857-4C64-B702-EC578F1A6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712" y="2685430"/>
            <a:ext cx="3972075" cy="266429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9FDA7B0-FE3E-CE8D-9121-4C49485016B9}"/>
              </a:ext>
            </a:extLst>
          </p:cNvPr>
          <p:cNvSpPr txBox="1"/>
          <p:nvPr/>
        </p:nvSpPr>
        <p:spPr>
          <a:xfrm>
            <a:off x="6992698" y="5460196"/>
            <a:ext cx="4707867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spc="-100" dirty="0"/>
              <a:t> </a:t>
            </a:r>
            <a:r>
              <a:rPr lang="en-US" altLang="ko-KR" sz="3600" b="1" spc="-100" dirty="0"/>
              <a:t>(                     )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cm</a:t>
            </a:r>
            <a:endParaRPr lang="ko-KR" altLang="en-US" sz="3600" dirty="0">
              <a:latin typeface="Cambria Math" panose="02040503050406030204" pitchFamily="18" charset="0"/>
            </a:endParaRPr>
          </a:p>
        </p:txBody>
      </p:sp>
      <p:graphicFrame>
        <p:nvGraphicFramePr>
          <p:cNvPr id="66" name="표 20">
            <a:extLst>
              <a:ext uri="{FF2B5EF4-FFF2-40B4-BE49-F238E27FC236}">
                <a16:creationId xmlns:a16="http://schemas.microsoft.com/office/drawing/2014/main" id="{CFC8C486-B8E8-77ED-8679-6D1BFC471CC2}"/>
              </a:ext>
            </a:extLst>
          </p:cNvPr>
          <p:cNvGraphicFramePr>
            <a:graphicFrameLocks noGrp="1"/>
          </p:cNvGraphicFramePr>
          <p:nvPr/>
        </p:nvGraphicFramePr>
        <p:xfrm>
          <a:off x="8686192" y="5445007"/>
          <a:ext cx="119615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158">
                  <a:extLst>
                    <a:ext uri="{9D8B030D-6E8A-4147-A177-3AD203B41FA5}">
                      <a16:colId xmlns:a16="http://schemas.microsoft.com/office/drawing/2014/main" val="1755614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32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28904"/>
                  </a:ext>
                </a:extLst>
              </a:tr>
            </a:tbl>
          </a:graphicData>
        </a:graphic>
      </p:graphicFrame>
      <p:pic>
        <p:nvPicPr>
          <p:cNvPr id="67" name="그림 66">
            <a:extLst>
              <a:ext uri="{FF2B5EF4-FFF2-40B4-BE49-F238E27FC236}">
                <a16:creationId xmlns:a16="http://schemas.microsoft.com/office/drawing/2014/main" id="{AA199374-F4ED-948C-2966-BDA68F5631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16280" y="5483579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5289CE6F-1C6A-F531-8F6E-DA68A4B69CF4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9" name="사각형: 둥근 모서리 8">
              <a:hlinkClick r:id="rId6" action="ppaction://hlinksldjump"/>
              <a:extLst>
                <a:ext uri="{FF2B5EF4-FFF2-40B4-BE49-F238E27FC236}">
                  <a16:creationId xmlns:a16="http://schemas.microsoft.com/office/drawing/2014/main" id="{97127527-9894-10A5-D9F4-80B1158E20A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0" name="사각형: 둥근 모서리 9">
              <a:hlinkClick r:id="rId7" action="ppaction://hlinksldjump"/>
              <a:extLst>
                <a:ext uri="{FF2B5EF4-FFF2-40B4-BE49-F238E27FC236}">
                  <a16:creationId xmlns:a16="http://schemas.microsoft.com/office/drawing/2014/main" id="{7BAEDFBD-7D5D-4557-06AB-DE279F2D054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grpSp>
        <p:nvGrpSpPr>
          <p:cNvPr id="2" name="그룹 30">
            <a:extLst>
              <a:ext uri="{FF2B5EF4-FFF2-40B4-BE49-F238E27FC236}">
                <a16:creationId xmlns:a16="http://schemas.microsoft.com/office/drawing/2014/main" id="{EA2A06E7-E0DD-63D5-1E33-D066E893A78E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3" name="그룹 26">
              <a:extLst>
                <a:ext uri="{FF2B5EF4-FFF2-40B4-BE49-F238E27FC236}">
                  <a16:creationId xmlns:a16="http://schemas.microsoft.com/office/drawing/2014/main" id="{3DCD933B-23E0-7FC5-87C3-860625A79451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6" name="그래픽 60">
                <a:extLst>
                  <a:ext uri="{FF2B5EF4-FFF2-40B4-BE49-F238E27FC236}">
                    <a16:creationId xmlns:a16="http://schemas.microsoft.com/office/drawing/2014/main" id="{958D442B-3206-F8EB-6B99-5DB7CE0A2B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7" name="그림 28">
                <a:extLst>
                  <a:ext uri="{FF2B5EF4-FFF2-40B4-BE49-F238E27FC236}">
                    <a16:creationId xmlns:a16="http://schemas.microsoft.com/office/drawing/2014/main" id="{2C9614BB-5792-D9B5-9B8F-7812033B3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47DB32-8C63-19F4-CF1A-130F2C5F1471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94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371B725-53A9-DE53-A7BB-308D5E64125D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3.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23013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5" y="1412776"/>
            <a:ext cx="10886705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dirty="0"/>
              <a:t>     안에 알맞은 수를 써넣으세요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4CB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1AC05E6-13EC-9184-4E65-4A79A00D214F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E389C43-2E2E-89DF-C7B6-D1F1EEBBA559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7E22449-493F-8163-D795-E538E811FC17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3BE218F2-0121-2386-4B6D-6C13079737A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E3472A1B-9429-7C52-B8D2-EC6BB5D2147B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1" name="그림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2C4F84C-70EA-DF1E-269D-71AB3F97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3930F4A-6DD0-9EC9-9C3F-8C6507E0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45BC548-9E23-8433-3D0B-93E2730B2C57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52" name="사각형: 둥근 모서리 51">
              <a:hlinkClick r:id="rId5" action="ppaction://hlinksldjump"/>
              <a:extLst>
                <a:ext uri="{FF2B5EF4-FFF2-40B4-BE49-F238E27FC236}">
                  <a16:creationId xmlns:a16="http://schemas.microsoft.com/office/drawing/2014/main" id="{E27BFA4B-AD5F-DBC0-6B6A-56B5D8E7F85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3" name="사각형: 둥근 모서리 52">
              <a:hlinkClick r:id="rId6" action="ppaction://hlinksldjump"/>
              <a:extLst>
                <a:ext uri="{FF2B5EF4-FFF2-40B4-BE49-F238E27FC236}">
                  <a16:creationId xmlns:a16="http://schemas.microsoft.com/office/drawing/2014/main" id="{4464AAE2-2EF9-0112-C66D-3C3A0ADF3EC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857AFA8-1E02-3569-B30A-DA6158D74224}"/>
              </a:ext>
            </a:extLst>
          </p:cNvPr>
          <p:cNvSpPr/>
          <p:nvPr/>
        </p:nvSpPr>
        <p:spPr>
          <a:xfrm>
            <a:off x="1415480" y="1466989"/>
            <a:ext cx="515770" cy="5187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F7EF01F-3EE8-301A-FBA9-747C7D430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4396" y="3140968"/>
            <a:ext cx="619596" cy="1545657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A50F4567-63E7-D8C9-F4CD-934DCDD69548}"/>
              </a:ext>
            </a:extLst>
          </p:cNvPr>
          <p:cNvSpPr/>
          <p:nvPr/>
        </p:nvSpPr>
        <p:spPr>
          <a:xfrm>
            <a:off x="5426162" y="2522237"/>
            <a:ext cx="576064" cy="574167"/>
          </a:xfrm>
          <a:prstGeom prst="ellipse">
            <a:avLst/>
          </a:prstGeom>
          <a:solidFill>
            <a:srgbClr val="F8D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2FEA2-5320-8FE1-9668-649D4C30C3C1}"/>
              </a:ext>
            </a:extLst>
          </p:cNvPr>
          <p:cNvSpPr txBox="1"/>
          <p:nvPr/>
        </p:nvSpPr>
        <p:spPr>
          <a:xfrm>
            <a:off x="4151784" y="2477672"/>
            <a:ext cx="4788737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600" b="1" dirty="0"/>
              <a:t>24  </a:t>
            </a:r>
            <a:r>
              <a:rPr lang="en-US" altLang="ko-KR" sz="3600" b="1" spc="-150" dirty="0">
                <a:latin typeface="맑은 고딕"/>
                <a:ea typeface="맑은 고딕"/>
              </a:rPr>
              <a:t>×  3  =   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18933992-DE39-C01F-5D5A-4CD9ECB03A2E}"/>
              </a:ext>
            </a:extLst>
          </p:cNvPr>
          <p:cNvSpPr/>
          <p:nvPr/>
        </p:nvSpPr>
        <p:spPr>
          <a:xfrm>
            <a:off x="5426162" y="4656908"/>
            <a:ext cx="576064" cy="574167"/>
          </a:xfrm>
          <a:prstGeom prst="ellipse">
            <a:avLst/>
          </a:prstGeom>
          <a:solidFill>
            <a:srgbClr val="F8D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65DA60-B716-B02A-38A0-15194144EFB3}"/>
              </a:ext>
            </a:extLst>
          </p:cNvPr>
          <p:cNvSpPr txBox="1"/>
          <p:nvPr/>
        </p:nvSpPr>
        <p:spPr>
          <a:xfrm>
            <a:off x="4007768" y="4636213"/>
            <a:ext cx="4788737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600" b="1" dirty="0"/>
              <a:t>24  </a:t>
            </a:r>
            <a:r>
              <a:rPr lang="en-US" altLang="ko-KR" sz="3600" b="1" spc="-150" dirty="0">
                <a:latin typeface="맑은 고딕"/>
                <a:ea typeface="맑은 고딕"/>
              </a:rPr>
              <a:t>×  30  =   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59203C6-EC9A-B8E1-3707-717D36E114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1977" y="3115012"/>
            <a:ext cx="619596" cy="1545657"/>
          </a:xfrm>
          <a:prstGeom prst="rect">
            <a:avLst/>
          </a:prstGeom>
        </p:spPr>
      </p:pic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D768C95-8E97-2C3E-1329-714D281349DA}"/>
              </a:ext>
            </a:extLst>
          </p:cNvPr>
          <p:cNvSpPr/>
          <p:nvPr/>
        </p:nvSpPr>
        <p:spPr>
          <a:xfrm>
            <a:off x="6744072" y="2491279"/>
            <a:ext cx="1224136" cy="6711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86A1E5-C0B3-6EA5-CE1B-B1F732D98CC1}"/>
              </a:ext>
            </a:extLst>
          </p:cNvPr>
          <p:cNvSpPr txBox="1"/>
          <p:nvPr/>
        </p:nvSpPr>
        <p:spPr>
          <a:xfrm>
            <a:off x="7095792" y="2546203"/>
            <a:ext cx="1520488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kumimoji="0" lang="en-US" altLang="ko-KR" sz="32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72</a:t>
            </a:r>
            <a:endParaRPr kumimoji="0" lang="ko-KR" altLang="en-US" sz="3200" b="1" i="0" u="none" strike="noStrike" kern="1200" cap="none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38687D44-1B96-D999-5A25-C3E9491B659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72751" y="2557397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0B3791C8-4FC0-B91F-867F-681B90977CB2}"/>
              </a:ext>
            </a:extLst>
          </p:cNvPr>
          <p:cNvSpPr/>
          <p:nvPr/>
        </p:nvSpPr>
        <p:spPr>
          <a:xfrm>
            <a:off x="6748232" y="4685008"/>
            <a:ext cx="1224136" cy="6711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362326-C064-06FF-4A0E-70BD6BF5D10C}"/>
              </a:ext>
            </a:extLst>
          </p:cNvPr>
          <p:cNvSpPr txBox="1"/>
          <p:nvPr/>
        </p:nvSpPr>
        <p:spPr>
          <a:xfrm>
            <a:off x="6600056" y="4739933"/>
            <a:ext cx="1520488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kumimoji="0" lang="en-US" altLang="ko-KR" sz="32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720</a:t>
            </a:r>
            <a:endParaRPr kumimoji="0" lang="ko-KR" altLang="en-US" sz="3200" b="1" i="0" u="none" strike="noStrike" kern="1200" cap="none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A3ED96C4-AC9C-C4E8-33EE-654AFC2341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137231" y="4736066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3" name="그룹 30">
            <a:extLst>
              <a:ext uri="{FF2B5EF4-FFF2-40B4-BE49-F238E27FC236}">
                <a16:creationId xmlns:a16="http://schemas.microsoft.com/office/drawing/2014/main" id="{16F04984-3262-9808-94E4-842D7A739AE5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4" name="그룹 26">
              <a:extLst>
                <a:ext uri="{FF2B5EF4-FFF2-40B4-BE49-F238E27FC236}">
                  <a16:creationId xmlns:a16="http://schemas.microsoft.com/office/drawing/2014/main" id="{1A36D6DF-4F43-D444-6179-6AED5E7481DC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7" name="그래픽 60">
                <a:extLst>
                  <a:ext uri="{FF2B5EF4-FFF2-40B4-BE49-F238E27FC236}">
                    <a16:creationId xmlns:a16="http://schemas.microsoft.com/office/drawing/2014/main" id="{3E402B10-0C35-DA70-1D70-3A76006D1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9" name="그림 28">
                <a:extLst>
                  <a:ext uri="{FF2B5EF4-FFF2-40B4-BE49-F238E27FC236}">
                    <a16:creationId xmlns:a16="http://schemas.microsoft.com/office/drawing/2014/main" id="{66774BE2-992D-B4E3-9B13-3DFD116C1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FE51A9B2-908C-3276-110A-9F73B35A3BCE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92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99A0A88-904F-CE54-51BD-812B4C4AC48C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1.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곱셈</a:t>
            </a:r>
          </a:p>
        </p:txBody>
      </p:sp>
    </p:spTree>
    <p:extLst>
      <p:ext uri="{BB962C8B-B14F-4D97-AF65-F5344CB8AC3E}">
        <p14:creationId xmlns:p14="http://schemas.microsoft.com/office/powerpoint/2010/main" val="24876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5" y="1412776"/>
            <a:ext cx="10441237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600" b="1" dirty="0"/>
              <a:t>색칠한 부분은 전체의 얼마인지 분수로 나타내어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1AC05E6-13EC-9184-4E65-4A79A00D214F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E389C43-2E2E-89DF-C7B6-D1F1EEBBA559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7E22449-493F-8163-D795-E538E811FC17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3BE218F2-0121-2386-4B6D-6C13079737A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E3472A1B-9429-7C52-B8D2-EC6BB5D2147B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1" name="그림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2C4F84C-70EA-DF1E-269D-71AB3F97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3930F4A-6DD0-9EC9-9C3F-8C6507E0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45BC548-9E23-8433-3D0B-93E2730B2C57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52" name="사각형: 둥근 모서리 51">
              <a:hlinkClick r:id="rId4" action="ppaction://hlinksldjump"/>
              <a:extLst>
                <a:ext uri="{FF2B5EF4-FFF2-40B4-BE49-F238E27FC236}">
                  <a16:creationId xmlns:a16="http://schemas.microsoft.com/office/drawing/2014/main" id="{E27BFA4B-AD5F-DBC0-6B6A-56B5D8E7F85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3" name="사각형: 둥근 모서리 52">
              <a:hlinkClick r:id="rId5" action="ppaction://hlinksldjump"/>
              <a:extLst>
                <a:ext uri="{FF2B5EF4-FFF2-40B4-BE49-F238E27FC236}">
                  <a16:creationId xmlns:a16="http://schemas.microsoft.com/office/drawing/2014/main" id="{4464AAE2-2EF9-0112-C66D-3C3A0ADF3EC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6" name="순서도: 연결자 35">
            <a:extLst>
              <a:ext uri="{FF2B5EF4-FFF2-40B4-BE49-F238E27FC236}">
                <a16:creationId xmlns:a16="http://schemas.microsoft.com/office/drawing/2014/main" id="{7893E88E-223D-0CA7-D6C0-1F5BB15AD61E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4CB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92AB0939-2FB0-CF61-716F-1ACB4FDB8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360" y="3083685"/>
            <a:ext cx="4268640" cy="266789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6E9B2FB-D970-0BF0-7950-DEA39718195F}"/>
              </a:ext>
            </a:extLst>
          </p:cNvPr>
          <p:cNvSpPr txBox="1"/>
          <p:nvPr/>
        </p:nvSpPr>
        <p:spPr>
          <a:xfrm>
            <a:off x="7436465" y="4964715"/>
            <a:ext cx="4072719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spc="-100" dirty="0"/>
              <a:t> </a:t>
            </a:r>
            <a:r>
              <a:rPr lang="en-US" altLang="ko-KR" sz="3600" b="1" spc="-100" dirty="0"/>
              <a:t>(                      )</a:t>
            </a:r>
            <a:endParaRPr lang="ko-KR" altLang="en-US" sz="3600" spc="-100" dirty="0"/>
          </a:p>
        </p:txBody>
      </p:sp>
      <p:graphicFrame>
        <p:nvGraphicFramePr>
          <p:cNvPr id="62" name="표 61">
            <a:extLst>
              <a:ext uri="{FF2B5EF4-FFF2-40B4-BE49-F238E27FC236}">
                <a16:creationId xmlns:a16="http://schemas.microsoft.com/office/drawing/2014/main" id="{C9B0B129-30CE-41D9-E756-22E1D23836F2}"/>
              </a:ext>
            </a:extLst>
          </p:cNvPr>
          <p:cNvGraphicFramePr>
            <a:graphicFrameLocks noGrp="1"/>
          </p:cNvGraphicFramePr>
          <p:nvPr/>
        </p:nvGraphicFramePr>
        <p:xfrm>
          <a:off x="9205865" y="4760322"/>
          <a:ext cx="430305" cy="1055116"/>
        </p:xfrm>
        <a:graphic>
          <a:graphicData uri="http://schemas.openxmlformats.org/drawingml/2006/table">
            <a:tbl>
              <a:tblPr firstRow="1" bandRow="1"/>
              <a:tblGrid>
                <a:gridCol w="43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3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3" name="그림 62">
            <a:extLst>
              <a:ext uri="{FF2B5EF4-FFF2-40B4-BE49-F238E27FC236}">
                <a16:creationId xmlns:a16="http://schemas.microsoft.com/office/drawing/2014/main" id="{991D36B9-06C3-4043-101E-E46789B3F0B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115605" y="5027379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그룹 30">
            <a:extLst>
              <a:ext uri="{FF2B5EF4-FFF2-40B4-BE49-F238E27FC236}">
                <a16:creationId xmlns:a16="http://schemas.microsoft.com/office/drawing/2014/main" id="{43CDA6BE-96D9-CA9A-ED15-764877705B8B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3" name="그룹 26">
              <a:extLst>
                <a:ext uri="{FF2B5EF4-FFF2-40B4-BE49-F238E27FC236}">
                  <a16:creationId xmlns:a16="http://schemas.microsoft.com/office/drawing/2014/main" id="{7BD58CFE-4680-740D-0C59-ED7840C08A5D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5" name="그래픽 60">
                <a:extLst>
                  <a:ext uri="{FF2B5EF4-FFF2-40B4-BE49-F238E27FC236}">
                    <a16:creationId xmlns:a16="http://schemas.microsoft.com/office/drawing/2014/main" id="{D78BEB0A-CAA0-C064-4645-4EF00F7F9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7" name="그림 28">
                <a:extLst>
                  <a:ext uri="{FF2B5EF4-FFF2-40B4-BE49-F238E27FC236}">
                    <a16:creationId xmlns:a16="http://schemas.microsoft.com/office/drawing/2014/main" id="{D81536E7-89B9-0C36-964A-320FDC216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7C816B-6B9F-F7CC-0FE6-8C60758C44D7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95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43C138-75F4-96CC-3A85-607064836D35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4.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분수와 소수</a:t>
            </a:r>
          </a:p>
        </p:txBody>
      </p:sp>
    </p:spTree>
    <p:extLst>
      <p:ext uri="{BB962C8B-B14F-4D97-AF65-F5344CB8AC3E}">
        <p14:creationId xmlns:p14="http://schemas.microsoft.com/office/powerpoint/2010/main" val="28478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4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43396" y="1258472"/>
            <a:ext cx="1016578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3600" b="1" dirty="0"/>
              <a:t>은비는 방울토마토 </a:t>
            </a:r>
            <a:r>
              <a:rPr lang="en-US" altLang="ko-KR" sz="3600" b="1" dirty="0"/>
              <a:t>15</a:t>
            </a:r>
            <a:r>
              <a:rPr lang="ko-KR" altLang="en-US" sz="3600" b="1" dirty="0"/>
              <a:t>개의    만큼을 먹었습니다</a:t>
            </a:r>
            <a:r>
              <a:rPr lang="en-US" altLang="ko-KR" sz="3600" b="1" dirty="0"/>
              <a:t>. </a:t>
            </a:r>
            <a:r>
              <a:rPr lang="ko-KR" altLang="en-US" sz="3600" b="1" dirty="0"/>
              <a:t>은비가 먹은 방울토마토는 몇 개인지 구해 보세요</a:t>
            </a:r>
            <a:r>
              <a:rPr lang="en-US" altLang="ko-KR" sz="3600" b="1" dirty="0"/>
              <a:t>. 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53" name="순서도: 연결자 52">
            <a:extLst>
              <a:ext uri="{FF2B5EF4-FFF2-40B4-BE49-F238E27FC236}">
                <a16:creationId xmlns:a16="http://schemas.microsoft.com/office/drawing/2014/main" id="{7F69C50D-C7FF-C458-DE7B-0E0C2B320CFA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4CB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aphicFrame>
        <p:nvGraphicFramePr>
          <p:cNvPr id="71" name="표 70">
            <a:extLst>
              <a:ext uri="{FF2B5EF4-FFF2-40B4-BE49-F238E27FC236}">
                <a16:creationId xmlns:a16="http://schemas.microsoft.com/office/drawing/2014/main" id="{1734D601-C0B7-EE2A-82F9-66E20E481205}"/>
              </a:ext>
            </a:extLst>
          </p:cNvPr>
          <p:cNvGraphicFramePr>
            <a:graphicFrameLocks noGrp="1"/>
          </p:cNvGraphicFramePr>
          <p:nvPr/>
        </p:nvGraphicFramePr>
        <p:xfrm>
          <a:off x="6960096" y="1122201"/>
          <a:ext cx="430305" cy="1186942"/>
        </p:xfrm>
        <a:graphic>
          <a:graphicData uri="http://schemas.openxmlformats.org/drawingml/2006/table">
            <a:tbl>
              <a:tblPr firstRow="1" bandRow="1"/>
              <a:tblGrid>
                <a:gridCol w="43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600" b="1" i="0" u="none" strike="noStrike" kern="1200" cap="none" spc="-300" normalizeH="0" baseline="0" dirty="0"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endParaRPr lang="ko-KR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600" b="1" i="0" u="none" strike="noStrike" kern="1200" cap="none" spc="-300" normalizeH="0" baseline="0" dirty="0"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5</a:t>
                      </a:r>
                      <a:endParaRPr lang="ko-KR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3" name="그림 72">
            <a:extLst>
              <a:ext uri="{FF2B5EF4-FFF2-40B4-BE49-F238E27FC236}">
                <a16:creationId xmlns:a16="http://schemas.microsoft.com/office/drawing/2014/main" id="{B8BDD88E-16DE-AC16-3F40-5069E2D26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776" y="3023944"/>
            <a:ext cx="4407507" cy="210224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BCAEA6E2-1D22-3538-74F0-CD1F927811DA}"/>
              </a:ext>
            </a:extLst>
          </p:cNvPr>
          <p:cNvSpPr txBox="1"/>
          <p:nvPr/>
        </p:nvSpPr>
        <p:spPr>
          <a:xfrm>
            <a:off x="7284264" y="5177355"/>
            <a:ext cx="4707867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spc="-100" dirty="0"/>
              <a:t> </a:t>
            </a:r>
            <a:r>
              <a:rPr lang="en-US" altLang="ko-KR" sz="3600" b="1" spc="-100" dirty="0"/>
              <a:t>(                     ) </a:t>
            </a:r>
            <a:r>
              <a:rPr lang="ko-KR" altLang="en-US" sz="3600" b="1" spc="-100" dirty="0"/>
              <a:t>개</a:t>
            </a:r>
            <a:endParaRPr lang="ko-KR" altLang="en-US" sz="3600" spc="-100" dirty="0"/>
          </a:p>
        </p:txBody>
      </p:sp>
      <p:graphicFrame>
        <p:nvGraphicFramePr>
          <p:cNvPr id="75" name="표 20">
            <a:extLst>
              <a:ext uri="{FF2B5EF4-FFF2-40B4-BE49-F238E27FC236}">
                <a16:creationId xmlns:a16="http://schemas.microsoft.com/office/drawing/2014/main" id="{D8096D03-E341-7B6A-946E-21F48B16C2AE}"/>
              </a:ext>
            </a:extLst>
          </p:cNvPr>
          <p:cNvGraphicFramePr>
            <a:graphicFrameLocks noGrp="1"/>
          </p:cNvGraphicFramePr>
          <p:nvPr/>
        </p:nvGraphicFramePr>
        <p:xfrm>
          <a:off x="9040117" y="5210960"/>
          <a:ext cx="119615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158">
                  <a:extLst>
                    <a:ext uri="{9D8B030D-6E8A-4147-A177-3AD203B41FA5}">
                      <a16:colId xmlns:a16="http://schemas.microsoft.com/office/drawing/2014/main" val="1755614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3200" dirty="0">
                          <a:solidFill>
                            <a:srgbClr val="FF3300"/>
                          </a:solidFill>
                        </a:rPr>
                        <a:t>6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28904"/>
                  </a:ext>
                </a:extLst>
              </a:tr>
            </a:tbl>
          </a:graphicData>
        </a:graphic>
      </p:graphicFrame>
      <p:pic>
        <p:nvPicPr>
          <p:cNvPr id="76" name="그림 75">
            <a:extLst>
              <a:ext uri="{FF2B5EF4-FFF2-40B4-BE49-F238E27FC236}">
                <a16:creationId xmlns:a16="http://schemas.microsoft.com/office/drawing/2014/main" id="{55748615-1F0F-BB44-107D-B93079323F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50915" y="5190517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" name="그룹 30">
            <a:extLst>
              <a:ext uri="{FF2B5EF4-FFF2-40B4-BE49-F238E27FC236}">
                <a16:creationId xmlns:a16="http://schemas.microsoft.com/office/drawing/2014/main" id="{6E425436-8B4A-9EDA-9FE7-B2F5099DC145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5" name="그룹 26">
              <a:extLst>
                <a:ext uri="{FF2B5EF4-FFF2-40B4-BE49-F238E27FC236}">
                  <a16:creationId xmlns:a16="http://schemas.microsoft.com/office/drawing/2014/main" id="{EFAEF5B6-DA1A-16AC-AD1F-CFB921353B66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2" name="그래픽 60">
                <a:extLst>
                  <a:ext uri="{FF2B5EF4-FFF2-40B4-BE49-F238E27FC236}">
                    <a16:creationId xmlns:a16="http://schemas.microsoft.com/office/drawing/2014/main" id="{5C0CAF10-608B-2079-CB03-DB7166A59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5" name="그림 28">
                <a:extLst>
                  <a:ext uri="{FF2B5EF4-FFF2-40B4-BE49-F238E27FC236}">
                    <a16:creationId xmlns:a16="http://schemas.microsoft.com/office/drawing/2014/main" id="{DD8992BC-B341-7E58-6661-BD1172F2B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255A18-7841-8992-56A7-DF3FCDEBA6E3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95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B073E3C-06DA-4E18-44E8-B2E57DFF5E21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4.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분수와 소수</a:t>
            </a:r>
          </a:p>
        </p:txBody>
      </p:sp>
    </p:spTree>
    <p:extLst>
      <p:ext uri="{BB962C8B-B14F-4D97-AF65-F5344CB8AC3E}">
        <p14:creationId xmlns:p14="http://schemas.microsoft.com/office/powerpoint/2010/main" val="9983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4CB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4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43396" y="1412776"/>
            <a:ext cx="997615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600" b="1" dirty="0"/>
              <a:t>수직선에       로 나타낸 부분을 보고 대분수와 소수로 나타내어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4B486FBC-50CF-8902-A103-CF69AB83F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696" y="1497059"/>
            <a:ext cx="943107" cy="419158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7D61F74B-E7CF-2BEB-5241-1E59CD516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0385" y="3009367"/>
            <a:ext cx="7578200" cy="102027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6DD44A8-639E-9A1B-E0C7-1079CDEFD452}"/>
              </a:ext>
            </a:extLst>
          </p:cNvPr>
          <p:cNvSpPr txBox="1"/>
          <p:nvPr/>
        </p:nvSpPr>
        <p:spPr>
          <a:xfrm>
            <a:off x="6312024" y="4207659"/>
            <a:ext cx="5647317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spc="-100" dirty="0"/>
              <a:t> 대분수 </a:t>
            </a:r>
            <a:r>
              <a:rPr lang="en-US" altLang="ko-KR" sz="3600" b="1" spc="-100" dirty="0"/>
              <a:t>(                      )</a:t>
            </a:r>
            <a:endParaRPr lang="ko-KR" altLang="en-US" sz="3600" spc="-100" dirty="0"/>
          </a:p>
        </p:txBody>
      </p:sp>
      <p:graphicFrame>
        <p:nvGraphicFramePr>
          <p:cNvPr id="60" name="표 59">
            <a:extLst>
              <a:ext uri="{FF2B5EF4-FFF2-40B4-BE49-F238E27FC236}">
                <a16:creationId xmlns:a16="http://schemas.microsoft.com/office/drawing/2014/main" id="{36762FCB-2011-6A8D-9280-1C5AD7E2D54A}"/>
              </a:ext>
            </a:extLst>
          </p:cNvPr>
          <p:cNvGraphicFramePr>
            <a:graphicFrameLocks noGrp="1"/>
          </p:cNvGraphicFramePr>
          <p:nvPr/>
        </p:nvGraphicFramePr>
        <p:xfrm>
          <a:off x="9580298" y="4003266"/>
          <a:ext cx="610823" cy="1055116"/>
        </p:xfrm>
        <a:graphic>
          <a:graphicData uri="http://schemas.openxmlformats.org/drawingml/2006/table">
            <a:tbl>
              <a:tblPr firstRow="1" bandRow="1"/>
              <a:tblGrid>
                <a:gridCol w="61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6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10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DE665664-D7B0-62DE-EFF3-DC635AC4667B}"/>
              </a:ext>
            </a:extLst>
          </p:cNvPr>
          <p:cNvSpPr txBox="1"/>
          <p:nvPr/>
        </p:nvSpPr>
        <p:spPr>
          <a:xfrm>
            <a:off x="9325899" y="4185548"/>
            <a:ext cx="254399" cy="625043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ko-KR" sz="3200" b="1" spc="-300" dirty="0">
                <a:solidFill>
                  <a:srgbClr val="FF0000"/>
                </a:solidFill>
                <a:latin typeface="맑은 고딕"/>
                <a:ea typeface="맑은 고딕"/>
              </a:rPr>
              <a:t>1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A51787E4-8182-215D-946C-6874FA0872C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512582" y="4192953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836EDB2-AAB5-90EE-2033-F6B8F4EF4775}"/>
              </a:ext>
            </a:extLst>
          </p:cNvPr>
          <p:cNvSpPr txBox="1"/>
          <p:nvPr/>
        </p:nvSpPr>
        <p:spPr>
          <a:xfrm>
            <a:off x="6888088" y="5130658"/>
            <a:ext cx="5647317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spc="-100"/>
              <a:t>소수 </a:t>
            </a:r>
            <a:r>
              <a:rPr lang="en-US" altLang="ko-KR" sz="3600" b="1" spc="-100" dirty="0"/>
              <a:t>(                      )</a:t>
            </a:r>
            <a:endParaRPr lang="ko-KR" altLang="en-US" sz="3600" spc="-1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B77D3A1-A791-1AAF-0165-09E12AC0A0DF}"/>
              </a:ext>
            </a:extLst>
          </p:cNvPr>
          <p:cNvSpPr txBox="1"/>
          <p:nvPr/>
        </p:nvSpPr>
        <p:spPr>
          <a:xfrm>
            <a:off x="9230791" y="5151946"/>
            <a:ext cx="1174406" cy="625043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ko-KR" sz="3200" b="1" dirty="0">
                <a:solidFill>
                  <a:srgbClr val="FF0000"/>
                </a:solidFill>
                <a:latin typeface="맑은 고딕"/>
                <a:ea typeface="맑은 고딕"/>
              </a:rPr>
              <a:t>1.6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pic>
        <p:nvPicPr>
          <p:cNvPr id="68" name="그림 67">
            <a:extLst>
              <a:ext uri="{FF2B5EF4-FFF2-40B4-BE49-F238E27FC236}">
                <a16:creationId xmlns:a16="http://schemas.microsoft.com/office/drawing/2014/main" id="{282410EE-FDE0-9239-B972-7C3AA250298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512582" y="5214285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" name="그룹 30">
            <a:extLst>
              <a:ext uri="{FF2B5EF4-FFF2-40B4-BE49-F238E27FC236}">
                <a16:creationId xmlns:a16="http://schemas.microsoft.com/office/drawing/2014/main" id="{06C67058-A4E0-2001-C3A9-98C38C39B81B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5" name="그룹 26">
              <a:extLst>
                <a:ext uri="{FF2B5EF4-FFF2-40B4-BE49-F238E27FC236}">
                  <a16:creationId xmlns:a16="http://schemas.microsoft.com/office/drawing/2014/main" id="{9B602357-3256-B2D1-8DFB-7CE3683C29A6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5" name="그래픽 60">
                <a:extLst>
                  <a:ext uri="{FF2B5EF4-FFF2-40B4-BE49-F238E27FC236}">
                    <a16:creationId xmlns:a16="http://schemas.microsoft.com/office/drawing/2014/main" id="{6B0D5602-893E-1CC8-0621-15F06D710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6" name="그림 28">
                <a:extLst>
                  <a:ext uri="{FF2B5EF4-FFF2-40B4-BE49-F238E27FC236}">
                    <a16:creationId xmlns:a16="http://schemas.microsoft.com/office/drawing/2014/main" id="{440E8C7E-09AC-538A-BB66-77EAA5C4E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5EA09C-D4F2-2131-FF87-FFDFA5A500F4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95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E3A26AC-2221-5025-C6E3-C56BFD6C03EE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4.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분수와 소수</a:t>
            </a:r>
          </a:p>
        </p:txBody>
      </p:sp>
    </p:spTree>
    <p:extLst>
      <p:ext uri="{BB962C8B-B14F-4D97-AF65-F5344CB8AC3E}">
        <p14:creationId xmlns:p14="http://schemas.microsoft.com/office/powerpoint/2010/main" val="4961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:a16="http://schemas.microsoft.com/office/drawing/2014/main" id="{BA2CBE9F-FE8A-10CD-3327-9AA47D53A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45"/>
          <a:stretch/>
        </p:blipFill>
        <p:spPr>
          <a:xfrm>
            <a:off x="3773093" y="2702200"/>
            <a:ext cx="4789829" cy="351863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36E20026-0B1F-D258-FD52-53BAF4EBA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096" y="2675497"/>
            <a:ext cx="4642496" cy="3518634"/>
          </a:xfrm>
          <a:prstGeom prst="rect">
            <a:avLst/>
          </a:prstGeom>
        </p:spPr>
      </p:pic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4CB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7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7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43395" y="1412776"/>
            <a:ext cx="10230163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600" b="1" dirty="0"/>
              <a:t>진분수는 빨간색</a:t>
            </a:r>
            <a:r>
              <a:rPr lang="en-US" altLang="ko-KR" sz="3600" b="1" dirty="0"/>
              <a:t>, </a:t>
            </a:r>
            <a:r>
              <a:rPr lang="ko-KR" altLang="en-US" sz="3600" b="1" dirty="0"/>
              <a:t>가분수는 노란색</a:t>
            </a:r>
            <a:r>
              <a:rPr lang="en-US" altLang="ko-KR" sz="3600" b="1" dirty="0"/>
              <a:t>, </a:t>
            </a:r>
            <a:r>
              <a:rPr lang="ko-KR" altLang="en-US" sz="3600" b="1" dirty="0"/>
              <a:t>대분수는 파란색으로 풍선을 칠해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AE1CCA01-A168-87E1-D768-0049075121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934588" y="4103289"/>
            <a:ext cx="531490" cy="52169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4" name="그룹 30">
            <a:extLst>
              <a:ext uri="{FF2B5EF4-FFF2-40B4-BE49-F238E27FC236}">
                <a16:creationId xmlns:a16="http://schemas.microsoft.com/office/drawing/2014/main" id="{EF76A263-D90F-81ED-E1C8-2074323F77FF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5" name="그룹 26">
              <a:extLst>
                <a:ext uri="{FF2B5EF4-FFF2-40B4-BE49-F238E27FC236}">
                  <a16:creationId xmlns:a16="http://schemas.microsoft.com/office/drawing/2014/main" id="{E8A6CD51-AECB-8318-65D3-73C30FCF0D74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7" name="그래픽 60">
                <a:extLst>
                  <a:ext uri="{FF2B5EF4-FFF2-40B4-BE49-F238E27FC236}">
                    <a16:creationId xmlns:a16="http://schemas.microsoft.com/office/drawing/2014/main" id="{0D404F99-0ECB-AEED-6BCF-7368CAAECE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9" name="그림 28">
                <a:extLst>
                  <a:ext uri="{FF2B5EF4-FFF2-40B4-BE49-F238E27FC236}">
                    <a16:creationId xmlns:a16="http://schemas.microsoft.com/office/drawing/2014/main" id="{253F3736-51E0-DED0-8CAF-0E45BE24C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17B1CC-7E67-06EF-3BB3-889B8EFF4488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95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2D638DA-B66F-9284-8905-D67A169813F6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4.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분수와 소수</a:t>
            </a:r>
          </a:p>
        </p:txBody>
      </p:sp>
    </p:spTree>
    <p:extLst>
      <p:ext uri="{BB962C8B-B14F-4D97-AF65-F5344CB8AC3E}">
        <p14:creationId xmlns:p14="http://schemas.microsoft.com/office/powerpoint/2010/main" val="35585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36922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ko-KR" altLang="en-US" sz="3600" b="1" dirty="0"/>
              <a:t>두 분수의 크기를 비교하여      안에 </a:t>
            </a:r>
            <a:r>
              <a:rPr lang="en-US" altLang="ko-KR" sz="3600" b="1" dirty="0"/>
              <a:t>&gt;, =, &lt;</a:t>
            </a:r>
            <a:r>
              <a:rPr lang="ko-KR" altLang="en-US" sz="3600" b="1" dirty="0"/>
              <a:t>를 알맞은 것을 써넣으세요</a:t>
            </a:r>
            <a:r>
              <a:rPr lang="en-US" altLang="ko-KR" sz="3600" b="1" dirty="0"/>
              <a:t>. 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4CB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5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9BBCE7D-E34A-AF91-B0AC-E7FC8A6DE908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9" name="사각형: 둥근 모서리 48">
              <a:hlinkClick r:id="rId4" action="ppaction://hlinksldjump"/>
              <a:extLst>
                <a:ext uri="{FF2B5EF4-FFF2-40B4-BE49-F238E27FC236}">
                  <a16:creationId xmlns:a16="http://schemas.microsoft.com/office/drawing/2014/main" id="{A16D1039-CFE8-E3F4-BC04-5530AC096D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0" name="사각형: 둥근 모서리 49">
              <a:hlinkClick r:id="rId4" action="ppaction://hlinksldjump"/>
              <a:extLst>
                <a:ext uri="{FF2B5EF4-FFF2-40B4-BE49-F238E27FC236}">
                  <a16:creationId xmlns:a16="http://schemas.microsoft.com/office/drawing/2014/main" id="{C45FDBFA-A6E8-3B49-D406-2722BF4CF3A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62" name="타원 61">
            <a:extLst>
              <a:ext uri="{FF2B5EF4-FFF2-40B4-BE49-F238E27FC236}">
                <a16:creationId xmlns:a16="http://schemas.microsoft.com/office/drawing/2014/main" id="{421D6FE3-EED3-D88B-3AC2-7FD8FBE0CB76}"/>
              </a:ext>
            </a:extLst>
          </p:cNvPr>
          <p:cNvSpPr/>
          <p:nvPr/>
        </p:nvSpPr>
        <p:spPr>
          <a:xfrm>
            <a:off x="7104112" y="1454543"/>
            <a:ext cx="526473" cy="5172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63" name="표 62">
            <a:extLst>
              <a:ext uri="{FF2B5EF4-FFF2-40B4-BE49-F238E27FC236}">
                <a16:creationId xmlns:a16="http://schemas.microsoft.com/office/drawing/2014/main" id="{CEB1DCD0-DB0E-44EC-55B0-39A66E4D3914}"/>
              </a:ext>
            </a:extLst>
          </p:cNvPr>
          <p:cNvGraphicFramePr>
            <a:graphicFrameLocks noGrp="1"/>
          </p:cNvGraphicFramePr>
          <p:nvPr/>
        </p:nvGraphicFramePr>
        <p:xfrm>
          <a:off x="1978090" y="2759745"/>
          <a:ext cx="564948" cy="1055116"/>
        </p:xfrm>
        <a:graphic>
          <a:graphicData uri="http://schemas.openxmlformats.org/drawingml/2006/table">
            <a:tbl>
              <a:tblPr firstRow="1" bandRow="1"/>
              <a:tblGrid>
                <a:gridCol w="564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8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25400" cap="flat" cmpd="sng" algn="ctr">
                      <a:solidFill>
                        <a:schemeClr val="dk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5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25400" cap="flat" cmpd="sng" algn="ctr">
                      <a:solidFill>
                        <a:schemeClr val="dk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4" name="표 63">
            <a:extLst>
              <a:ext uri="{FF2B5EF4-FFF2-40B4-BE49-F238E27FC236}">
                <a16:creationId xmlns:a16="http://schemas.microsoft.com/office/drawing/2014/main" id="{AE45B89D-9F98-306D-3C8B-8E44DBC1DD27}"/>
              </a:ext>
            </a:extLst>
          </p:cNvPr>
          <p:cNvGraphicFramePr>
            <a:graphicFrameLocks noGrp="1"/>
          </p:cNvGraphicFramePr>
          <p:nvPr/>
        </p:nvGraphicFramePr>
        <p:xfrm>
          <a:off x="3543658" y="2759745"/>
          <a:ext cx="487631" cy="1055116"/>
        </p:xfrm>
        <a:graphic>
          <a:graphicData uri="http://schemas.openxmlformats.org/drawingml/2006/table">
            <a:tbl>
              <a:tblPr firstRow="1" bandRow="1"/>
              <a:tblGrid>
                <a:gridCol w="487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25400" cap="flat" cmpd="sng" algn="ctr">
                      <a:solidFill>
                        <a:schemeClr val="dk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25400" cap="flat" cmpd="sng" algn="ctr">
                      <a:solidFill>
                        <a:schemeClr val="dk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" name="타원 64">
            <a:extLst>
              <a:ext uri="{FF2B5EF4-FFF2-40B4-BE49-F238E27FC236}">
                <a16:creationId xmlns:a16="http://schemas.microsoft.com/office/drawing/2014/main" id="{EC16E7C9-F102-68A4-6CF2-2F637AC4DD57}"/>
              </a:ext>
            </a:extLst>
          </p:cNvPr>
          <p:cNvSpPr/>
          <p:nvPr/>
        </p:nvSpPr>
        <p:spPr>
          <a:xfrm>
            <a:off x="2711624" y="2924156"/>
            <a:ext cx="636883" cy="672417"/>
          </a:xfrm>
          <a:prstGeom prst="ellipse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TextBox 35">
            <a:extLst>
              <a:ext uri="{FF2B5EF4-FFF2-40B4-BE49-F238E27FC236}">
                <a16:creationId xmlns:a16="http://schemas.microsoft.com/office/drawing/2014/main" id="{39092F46-D914-C859-67F4-DD4B89AA3914}"/>
              </a:ext>
            </a:extLst>
          </p:cNvPr>
          <p:cNvSpPr txBox="1"/>
          <p:nvPr/>
        </p:nvSpPr>
        <p:spPr>
          <a:xfrm>
            <a:off x="2887731" y="2939960"/>
            <a:ext cx="512500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spc="-30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&lt;</a:t>
            </a:r>
            <a:endParaRPr kumimoji="0" lang="en-US" altLang="ko-KR" sz="3200" b="1" i="0" u="none" strike="noStrike" kern="1200" cap="none" spc="-300" normalizeH="0" baseline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9089D603-C31E-A28D-66B4-EEBC87DB43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783632" y="2987239"/>
            <a:ext cx="531490" cy="52169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EA66172C-CA1C-F4E9-73AD-2F30A69CF402}"/>
              </a:ext>
            </a:extLst>
          </p:cNvPr>
          <p:cNvSpPr txBox="1"/>
          <p:nvPr/>
        </p:nvSpPr>
        <p:spPr>
          <a:xfrm>
            <a:off x="1309403" y="2924156"/>
            <a:ext cx="7501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</a:rPr>
              <a:t>(1)</a:t>
            </a:r>
            <a:endParaRPr lang="ko-KR" altLang="en-US" sz="3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F46F360-B1FD-5053-81CF-3372BA11FE70}"/>
              </a:ext>
            </a:extLst>
          </p:cNvPr>
          <p:cNvSpPr txBox="1"/>
          <p:nvPr/>
        </p:nvSpPr>
        <p:spPr>
          <a:xfrm>
            <a:off x="6218007" y="2899787"/>
            <a:ext cx="7501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</a:rPr>
              <a:t>(2)</a:t>
            </a:r>
            <a:endParaRPr lang="ko-KR" altLang="en-US" sz="32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ABB6E17-2548-B725-F8BC-F6CE4F49A9E2}"/>
              </a:ext>
            </a:extLst>
          </p:cNvPr>
          <p:cNvSpPr txBox="1"/>
          <p:nvPr/>
        </p:nvSpPr>
        <p:spPr>
          <a:xfrm>
            <a:off x="6910025" y="2920107"/>
            <a:ext cx="977023" cy="62231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dirty="0"/>
              <a:t>5</a:t>
            </a:r>
            <a:endParaRPr kumimoji="0" lang="ko-KR" altLang="en-US" sz="3200" b="1" i="0" u="none" strike="noStrike" kern="1200" cap="none" spc="-300" normalizeH="0" baseline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graphicFrame>
        <p:nvGraphicFramePr>
          <p:cNvPr id="71" name="표 70">
            <a:extLst>
              <a:ext uri="{FF2B5EF4-FFF2-40B4-BE49-F238E27FC236}">
                <a16:creationId xmlns:a16="http://schemas.microsoft.com/office/drawing/2014/main" id="{5A93ED6E-A575-CFAF-F04C-1A081CD0CF46}"/>
              </a:ext>
            </a:extLst>
          </p:cNvPr>
          <p:cNvGraphicFramePr>
            <a:graphicFrameLocks noGrp="1"/>
          </p:cNvGraphicFramePr>
          <p:nvPr/>
        </p:nvGraphicFramePr>
        <p:xfrm>
          <a:off x="7182316" y="2685786"/>
          <a:ext cx="391747" cy="1055116"/>
        </p:xfrm>
        <a:graphic>
          <a:graphicData uri="http://schemas.openxmlformats.org/drawingml/2006/table">
            <a:tbl>
              <a:tblPr firstRow="1" bandRow="1"/>
              <a:tblGrid>
                <a:gridCol w="39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25400" cap="flat" cmpd="sng" algn="ctr">
                      <a:solidFill>
                        <a:schemeClr val="dk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7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25400" cap="flat" cmpd="sng" algn="ctr">
                      <a:solidFill>
                        <a:schemeClr val="dk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" name="타원 71">
            <a:extLst>
              <a:ext uri="{FF2B5EF4-FFF2-40B4-BE49-F238E27FC236}">
                <a16:creationId xmlns:a16="http://schemas.microsoft.com/office/drawing/2014/main" id="{8E7196EA-BB2E-4306-8BBF-52777C4B478C}"/>
              </a:ext>
            </a:extLst>
          </p:cNvPr>
          <p:cNvSpPr/>
          <p:nvPr/>
        </p:nvSpPr>
        <p:spPr>
          <a:xfrm>
            <a:off x="7736803" y="2870006"/>
            <a:ext cx="636883" cy="672417"/>
          </a:xfrm>
          <a:prstGeom prst="ellipse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TextBox 35">
            <a:extLst>
              <a:ext uri="{FF2B5EF4-FFF2-40B4-BE49-F238E27FC236}">
                <a16:creationId xmlns:a16="http://schemas.microsoft.com/office/drawing/2014/main" id="{CD5E796A-F670-E498-D375-96E4E459B80F}"/>
              </a:ext>
            </a:extLst>
          </p:cNvPr>
          <p:cNvSpPr txBox="1"/>
          <p:nvPr/>
        </p:nvSpPr>
        <p:spPr>
          <a:xfrm>
            <a:off x="7912910" y="2885810"/>
            <a:ext cx="512500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spc="-30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&gt;</a:t>
            </a:r>
            <a:endParaRPr kumimoji="0" lang="en-US" altLang="ko-KR" sz="3200" b="1" i="0" u="none" strike="noStrike" kern="1200" cap="none" spc="-300" normalizeH="0" baseline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427D57-5858-9332-4002-15789ADEC40F}"/>
              </a:ext>
            </a:extLst>
          </p:cNvPr>
          <p:cNvSpPr txBox="1"/>
          <p:nvPr/>
        </p:nvSpPr>
        <p:spPr>
          <a:xfrm>
            <a:off x="8550550" y="2877856"/>
            <a:ext cx="977023" cy="62231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spc="-300" dirty="0">
                <a:solidFill>
                  <a:prstClr val="black"/>
                </a:solidFill>
                <a:latin typeface="맑은 고딕"/>
                <a:ea typeface="맑은 고딕"/>
              </a:rPr>
              <a:t>4</a:t>
            </a:r>
            <a:endParaRPr kumimoji="0" lang="ko-KR" altLang="en-US" sz="3200" b="1" i="0" u="none" strike="noStrike" kern="1200" cap="none" spc="-300" normalizeH="0" baseline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graphicFrame>
        <p:nvGraphicFramePr>
          <p:cNvPr id="75" name="표 74">
            <a:extLst>
              <a:ext uri="{FF2B5EF4-FFF2-40B4-BE49-F238E27FC236}">
                <a16:creationId xmlns:a16="http://schemas.microsoft.com/office/drawing/2014/main" id="{0976D232-3203-E543-B7B2-15EB96824B22}"/>
              </a:ext>
            </a:extLst>
          </p:cNvPr>
          <p:cNvGraphicFramePr>
            <a:graphicFrameLocks noGrp="1"/>
          </p:cNvGraphicFramePr>
          <p:nvPr/>
        </p:nvGraphicFramePr>
        <p:xfrm>
          <a:off x="8822841" y="2643535"/>
          <a:ext cx="391747" cy="1055116"/>
        </p:xfrm>
        <a:graphic>
          <a:graphicData uri="http://schemas.openxmlformats.org/drawingml/2006/table">
            <a:tbl>
              <a:tblPr firstRow="1" bandRow="1"/>
              <a:tblGrid>
                <a:gridCol w="39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25400" cap="flat" cmpd="sng" algn="ctr">
                      <a:solidFill>
                        <a:schemeClr val="dk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7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25400" cap="flat" cmpd="sng" algn="ctr">
                      <a:solidFill>
                        <a:schemeClr val="dk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6" name="그림 75">
            <a:extLst>
              <a:ext uri="{FF2B5EF4-FFF2-40B4-BE49-F238E27FC236}">
                <a16:creationId xmlns:a16="http://schemas.microsoft.com/office/drawing/2014/main" id="{B80AFEC6-B13A-F315-16D8-780C3DF317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796758" y="2952498"/>
            <a:ext cx="531490" cy="52169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D46ABDD2-EDFF-082A-8DF1-21BD4B1BC945}"/>
              </a:ext>
            </a:extLst>
          </p:cNvPr>
          <p:cNvSpPr txBox="1"/>
          <p:nvPr/>
        </p:nvSpPr>
        <p:spPr>
          <a:xfrm>
            <a:off x="1309403" y="4328845"/>
            <a:ext cx="7501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</a:rPr>
              <a:t>(3)</a:t>
            </a:r>
            <a:endParaRPr lang="ko-KR" altLang="en-US" sz="3200" dirty="0"/>
          </a:p>
        </p:txBody>
      </p:sp>
      <p:graphicFrame>
        <p:nvGraphicFramePr>
          <p:cNvPr id="79" name="표 78">
            <a:extLst>
              <a:ext uri="{FF2B5EF4-FFF2-40B4-BE49-F238E27FC236}">
                <a16:creationId xmlns:a16="http://schemas.microsoft.com/office/drawing/2014/main" id="{44B55E17-6282-DFDC-728B-0DD3E1117472}"/>
              </a:ext>
            </a:extLst>
          </p:cNvPr>
          <p:cNvGraphicFramePr>
            <a:graphicFrameLocks noGrp="1"/>
          </p:cNvGraphicFramePr>
          <p:nvPr/>
        </p:nvGraphicFramePr>
        <p:xfrm>
          <a:off x="2014452" y="4072593"/>
          <a:ext cx="636883" cy="1055116"/>
        </p:xfrm>
        <a:graphic>
          <a:graphicData uri="http://schemas.openxmlformats.org/drawingml/2006/table">
            <a:tbl>
              <a:tblPr firstRow="1" bandRow="1"/>
              <a:tblGrid>
                <a:gridCol w="636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18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25400" cap="flat" cmpd="sng" algn="ctr">
                      <a:solidFill>
                        <a:schemeClr val="dk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6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25400" cap="flat" cmpd="sng" algn="ctr">
                      <a:solidFill>
                        <a:schemeClr val="dk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" name="타원 79">
            <a:extLst>
              <a:ext uri="{FF2B5EF4-FFF2-40B4-BE49-F238E27FC236}">
                <a16:creationId xmlns:a16="http://schemas.microsoft.com/office/drawing/2014/main" id="{69047AB2-3FC0-3C37-A55D-AC83E93CB4B5}"/>
              </a:ext>
            </a:extLst>
          </p:cNvPr>
          <p:cNvSpPr/>
          <p:nvPr/>
        </p:nvSpPr>
        <p:spPr>
          <a:xfrm>
            <a:off x="2828199" y="4299064"/>
            <a:ext cx="636883" cy="672417"/>
          </a:xfrm>
          <a:prstGeom prst="ellipse">
            <a:avLst/>
          </a:prstGeom>
          <a:solidFill>
            <a:schemeClr val="bg1"/>
          </a:solidFill>
          <a:ln w="38100">
            <a:solidFill>
              <a:srgbClr val="3E97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TextBox 35">
            <a:extLst>
              <a:ext uri="{FF2B5EF4-FFF2-40B4-BE49-F238E27FC236}">
                <a16:creationId xmlns:a16="http://schemas.microsoft.com/office/drawing/2014/main" id="{1E9CA674-0F2C-6CEE-45B6-03EEEDA5137C}"/>
              </a:ext>
            </a:extLst>
          </p:cNvPr>
          <p:cNvSpPr txBox="1"/>
          <p:nvPr/>
        </p:nvSpPr>
        <p:spPr>
          <a:xfrm>
            <a:off x="3004306" y="4314868"/>
            <a:ext cx="512500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spc="-300" dirty="0">
                <a:solidFill>
                  <a:srgbClr val="FF0000"/>
                </a:solidFill>
                <a:latin typeface="맑은 고딕"/>
                <a:ea typeface="맑은 고딕"/>
                <a:cs typeface="맑은 고딕"/>
              </a:rPr>
              <a:t>&gt;</a:t>
            </a:r>
            <a:endParaRPr kumimoji="0" lang="en-US" altLang="ko-KR" sz="3200" b="1" i="0" u="none" strike="noStrike" kern="1200" cap="none" spc="-300" normalizeH="0" baseline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2F0FEA-89B0-8C8E-1933-9279C1C795E1}"/>
              </a:ext>
            </a:extLst>
          </p:cNvPr>
          <p:cNvSpPr txBox="1"/>
          <p:nvPr/>
        </p:nvSpPr>
        <p:spPr>
          <a:xfrm>
            <a:off x="3641946" y="4306914"/>
            <a:ext cx="977023" cy="62231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spc="-300" dirty="0">
                <a:solidFill>
                  <a:prstClr val="black"/>
                </a:solidFill>
                <a:latin typeface="맑은 고딕"/>
                <a:ea typeface="맑은 고딕"/>
              </a:rPr>
              <a:t>2</a:t>
            </a:r>
            <a:endParaRPr kumimoji="0" lang="ko-KR" altLang="en-US" sz="3200" b="1" i="0" u="none" strike="noStrike" kern="1200" cap="none" spc="-300" normalizeH="0" baseline="0" dirty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graphicFrame>
        <p:nvGraphicFramePr>
          <p:cNvPr id="83" name="표 82">
            <a:extLst>
              <a:ext uri="{FF2B5EF4-FFF2-40B4-BE49-F238E27FC236}">
                <a16:creationId xmlns:a16="http://schemas.microsoft.com/office/drawing/2014/main" id="{7BF4303B-C0D8-938D-989D-366718EAAED3}"/>
              </a:ext>
            </a:extLst>
          </p:cNvPr>
          <p:cNvGraphicFramePr>
            <a:graphicFrameLocks noGrp="1"/>
          </p:cNvGraphicFramePr>
          <p:nvPr/>
        </p:nvGraphicFramePr>
        <p:xfrm>
          <a:off x="3914237" y="4072593"/>
          <a:ext cx="391747" cy="1055116"/>
        </p:xfrm>
        <a:graphic>
          <a:graphicData uri="http://schemas.openxmlformats.org/drawingml/2006/table">
            <a:tbl>
              <a:tblPr firstRow="1" bandRow="1"/>
              <a:tblGrid>
                <a:gridCol w="39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5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25400" cap="flat" cmpd="sng" algn="ctr">
                      <a:solidFill>
                        <a:schemeClr val="dk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6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25400" cap="flat" cmpd="sng" algn="ctr">
                      <a:solidFill>
                        <a:schemeClr val="dk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4" name="그림 83">
            <a:extLst>
              <a:ext uri="{FF2B5EF4-FFF2-40B4-BE49-F238E27FC236}">
                <a16:creationId xmlns:a16="http://schemas.microsoft.com/office/drawing/2014/main" id="{1DFF896E-6233-8C9E-43C2-60E7C1344B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892425" y="4374426"/>
            <a:ext cx="531490" cy="52169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3" name="그룹 30">
            <a:extLst>
              <a:ext uri="{FF2B5EF4-FFF2-40B4-BE49-F238E27FC236}">
                <a16:creationId xmlns:a16="http://schemas.microsoft.com/office/drawing/2014/main" id="{86170666-6447-FD75-F72D-1F013B7AB9E7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4" name="그룹 26">
              <a:extLst>
                <a:ext uri="{FF2B5EF4-FFF2-40B4-BE49-F238E27FC236}">
                  <a16:creationId xmlns:a16="http://schemas.microsoft.com/office/drawing/2014/main" id="{20F88DA5-ADDC-F321-70A4-28370629F250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3" name="그래픽 60">
                <a:extLst>
                  <a:ext uri="{FF2B5EF4-FFF2-40B4-BE49-F238E27FC236}">
                    <a16:creationId xmlns:a16="http://schemas.microsoft.com/office/drawing/2014/main" id="{4CBFADD6-4B3E-E0E2-25EB-3F25B09CC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4" name="그림 28">
                <a:extLst>
                  <a:ext uri="{FF2B5EF4-FFF2-40B4-BE49-F238E27FC236}">
                    <a16:creationId xmlns:a16="http://schemas.microsoft.com/office/drawing/2014/main" id="{CC150F4C-2344-06A4-9D47-BC9A6B7D2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DA1B33-7DE2-7D69-676C-D85395F841BC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95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37C1743-573F-8922-BEB7-6ECE1CA3CF07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4.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분수와 소수</a:t>
            </a:r>
          </a:p>
        </p:txBody>
      </p:sp>
    </p:spTree>
    <p:extLst>
      <p:ext uri="{BB962C8B-B14F-4D97-AF65-F5344CB8AC3E}">
        <p14:creationId xmlns:p14="http://schemas.microsoft.com/office/powerpoint/2010/main" val="37750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3" grpId="0"/>
      <p:bldP spid="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36922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ko-KR" altLang="en-US" sz="3600" b="1" dirty="0"/>
              <a:t>가장 큰 수를 찾아 기호를 써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10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4CB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6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9BBCE7D-E34A-AF91-B0AC-E7FC8A6DE908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9" name="사각형: 둥근 모서리 48">
              <a:hlinkClick r:id="rId4" action="ppaction://hlinksldjump"/>
              <a:extLst>
                <a:ext uri="{FF2B5EF4-FFF2-40B4-BE49-F238E27FC236}">
                  <a16:creationId xmlns:a16="http://schemas.microsoft.com/office/drawing/2014/main" id="{A16D1039-CFE8-E3F4-BC04-5530AC096D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0" name="사각형: 둥근 모서리 49">
              <a:hlinkClick r:id="rId4" action="ppaction://hlinksldjump"/>
              <a:extLst>
                <a:ext uri="{FF2B5EF4-FFF2-40B4-BE49-F238E27FC236}">
                  <a16:creationId xmlns:a16="http://schemas.microsoft.com/office/drawing/2014/main" id="{C45FDBFA-A6E8-3B49-D406-2722BF4CF3A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99FDA7B0-FE3E-CE8D-9121-4C49485016B9}"/>
              </a:ext>
            </a:extLst>
          </p:cNvPr>
          <p:cNvSpPr txBox="1"/>
          <p:nvPr/>
        </p:nvSpPr>
        <p:spPr>
          <a:xfrm>
            <a:off x="7621843" y="5244389"/>
            <a:ext cx="3946765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spc="-100" dirty="0"/>
              <a:t> </a:t>
            </a:r>
            <a:r>
              <a:rPr lang="en-US" altLang="ko-KR" sz="3600" b="1" spc="-100" dirty="0"/>
              <a:t>(                     )</a:t>
            </a:r>
            <a:endParaRPr lang="ko-KR" altLang="en-US" sz="3600" spc="-100" dirty="0"/>
          </a:p>
        </p:txBody>
      </p:sp>
      <p:graphicFrame>
        <p:nvGraphicFramePr>
          <p:cNvPr id="66" name="표 20">
            <a:extLst>
              <a:ext uri="{FF2B5EF4-FFF2-40B4-BE49-F238E27FC236}">
                <a16:creationId xmlns:a16="http://schemas.microsoft.com/office/drawing/2014/main" id="{CFC8C486-B8E8-77ED-8679-6D1BFC471CC2}"/>
              </a:ext>
            </a:extLst>
          </p:cNvPr>
          <p:cNvGraphicFramePr>
            <a:graphicFrameLocks noGrp="1"/>
          </p:cNvGraphicFramePr>
          <p:nvPr/>
        </p:nvGraphicFramePr>
        <p:xfrm>
          <a:off x="9284271" y="5291629"/>
          <a:ext cx="119615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158">
                  <a:extLst>
                    <a:ext uri="{9D8B030D-6E8A-4147-A177-3AD203B41FA5}">
                      <a16:colId xmlns:a16="http://schemas.microsoft.com/office/drawing/2014/main" val="1755614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3200" dirty="0">
                          <a:solidFill>
                            <a:srgbClr val="FF3300"/>
                          </a:solidFill>
                        </a:rPr>
                        <a:t>㉢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28904"/>
                  </a:ext>
                </a:extLst>
              </a:tr>
            </a:tbl>
          </a:graphicData>
        </a:graphic>
      </p:graphicFrame>
      <p:pic>
        <p:nvPicPr>
          <p:cNvPr id="67" name="그림 66">
            <a:extLst>
              <a:ext uri="{FF2B5EF4-FFF2-40B4-BE49-F238E27FC236}">
                <a16:creationId xmlns:a16="http://schemas.microsoft.com/office/drawing/2014/main" id="{AA199374-F4ED-948C-2966-BDA68F5631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71527" y="5291157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6650EE89-3CEF-9445-2C4E-02AE05AC4AED}"/>
              </a:ext>
            </a:extLst>
          </p:cNvPr>
          <p:cNvSpPr txBox="1"/>
          <p:nvPr/>
        </p:nvSpPr>
        <p:spPr>
          <a:xfrm>
            <a:off x="4216618" y="2305848"/>
            <a:ext cx="6096000" cy="22131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/>
              <a:t>㉠ </a:t>
            </a:r>
            <a:r>
              <a:rPr lang="en-US" altLang="ko-KR" sz="3200" b="1" dirty="0"/>
              <a:t>0.1</a:t>
            </a:r>
            <a:r>
              <a:rPr lang="ko-KR" altLang="en-US" sz="3200" b="1" dirty="0"/>
              <a:t>이 </a:t>
            </a:r>
            <a:r>
              <a:rPr lang="en-US" altLang="ko-KR" sz="3200" b="1" dirty="0"/>
              <a:t>23</a:t>
            </a:r>
            <a:r>
              <a:rPr lang="ko-KR" altLang="en-US" sz="3200" b="1" dirty="0"/>
              <a:t>개인 수 </a:t>
            </a:r>
            <a:endParaRPr lang="en-US" altLang="ko-KR" sz="3200" b="1" dirty="0"/>
          </a:p>
          <a:p>
            <a:pPr>
              <a:lnSpc>
                <a:spcPct val="150000"/>
              </a:lnSpc>
            </a:pPr>
            <a:r>
              <a:rPr lang="ko-KR" altLang="en-US" sz="3200" b="1" dirty="0"/>
              <a:t>㉡ </a:t>
            </a:r>
            <a:r>
              <a:rPr lang="en-US" altLang="ko-KR" sz="3200" b="1" dirty="0"/>
              <a:t>2</a:t>
            </a:r>
            <a:r>
              <a:rPr lang="ko-KR" altLang="en-US" sz="3200" b="1" dirty="0"/>
              <a:t>와 </a:t>
            </a:r>
            <a:r>
              <a:rPr lang="en-US" altLang="ko-KR" sz="3200" b="1" dirty="0"/>
              <a:t>0.5</a:t>
            </a:r>
            <a:r>
              <a:rPr lang="ko-KR" altLang="en-US" sz="3200" b="1" dirty="0"/>
              <a:t>만큼인 수 </a:t>
            </a:r>
            <a:endParaRPr lang="en-US" altLang="ko-KR" sz="3200" b="1" dirty="0"/>
          </a:p>
          <a:p>
            <a:pPr>
              <a:lnSpc>
                <a:spcPct val="150000"/>
              </a:lnSpc>
            </a:pPr>
            <a:r>
              <a:rPr lang="ko-KR" altLang="en-US" sz="3200" b="1" dirty="0"/>
              <a:t>㉢      이 </a:t>
            </a:r>
            <a:r>
              <a:rPr lang="en-US" altLang="ko-KR" sz="3200" b="1" dirty="0"/>
              <a:t>31</a:t>
            </a:r>
            <a:r>
              <a:rPr lang="ko-KR" altLang="en-US" sz="3200" b="1" dirty="0"/>
              <a:t>개인 수</a:t>
            </a:r>
          </a:p>
        </p:txBody>
      </p:sp>
      <p:graphicFrame>
        <p:nvGraphicFramePr>
          <p:cNvPr id="78" name="표 77">
            <a:extLst>
              <a:ext uri="{FF2B5EF4-FFF2-40B4-BE49-F238E27FC236}">
                <a16:creationId xmlns:a16="http://schemas.microsoft.com/office/drawing/2014/main" id="{9BBD2852-877C-7D24-FD8F-0A16E25A137F}"/>
              </a:ext>
            </a:extLst>
          </p:cNvPr>
          <p:cNvGraphicFramePr>
            <a:graphicFrameLocks noGrp="1"/>
          </p:cNvGraphicFramePr>
          <p:nvPr/>
        </p:nvGraphicFramePr>
        <p:xfrm>
          <a:off x="4816346" y="3678047"/>
          <a:ext cx="648072" cy="1055116"/>
        </p:xfrm>
        <a:graphic>
          <a:graphicData uri="http://schemas.openxmlformats.org/drawingml/2006/table">
            <a:tbl>
              <a:tblPr firstRow="1" bandRow="1"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25400" cap="flat" cmpd="sng" algn="ctr">
                      <a:solidFill>
                        <a:schemeClr val="dk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lvl="0" algn="ctr">
                        <a:lnSpc>
                          <a:spcPct val="120000"/>
                        </a:lnSpc>
                        <a:defRPr/>
                      </a:pPr>
                      <a:r>
                        <a:rPr kumimoji="0" lang="en-US" altLang="ko-KR" sz="3200" b="1" i="0" u="none" strike="noStrike" kern="1200" cap="none" spc="-300" normalizeH="0" baseline="0" dirty="0"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/>
                          <a:cs typeface="+mn-cs"/>
                        </a:rPr>
                        <a:t>10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72009" marR="72009" marT="0" marB="0">
                    <a:lnL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25400" cap="flat" cmpd="sng" algn="ctr">
                      <a:solidFill>
                        <a:schemeClr val="dk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952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5235B751-A375-4051-647E-31F3C616C06B}"/>
              </a:ext>
            </a:extLst>
          </p:cNvPr>
          <p:cNvSpPr/>
          <p:nvPr/>
        </p:nvSpPr>
        <p:spPr>
          <a:xfrm>
            <a:off x="2567608" y="2142436"/>
            <a:ext cx="7056784" cy="2847171"/>
          </a:xfrm>
          <a:prstGeom prst="roundRect">
            <a:avLst/>
          </a:prstGeom>
          <a:noFill/>
          <a:ln>
            <a:solidFill>
              <a:srgbClr val="06B5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3" name="그룹 30">
            <a:extLst>
              <a:ext uri="{FF2B5EF4-FFF2-40B4-BE49-F238E27FC236}">
                <a16:creationId xmlns:a16="http://schemas.microsoft.com/office/drawing/2014/main" id="{C1E5FFE5-EA6A-AA92-E97A-A8F4815AC145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4" name="그룹 26">
              <a:extLst>
                <a:ext uri="{FF2B5EF4-FFF2-40B4-BE49-F238E27FC236}">
                  <a16:creationId xmlns:a16="http://schemas.microsoft.com/office/drawing/2014/main" id="{B0A841BB-0461-C600-8819-00BC01432FED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3" name="그래픽 60">
                <a:extLst>
                  <a:ext uri="{FF2B5EF4-FFF2-40B4-BE49-F238E27FC236}">
                    <a16:creationId xmlns:a16="http://schemas.microsoft.com/office/drawing/2014/main" id="{AE1F8FD0-CCA1-8C56-CA1C-F540BFCAC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4" name="그림 28">
                <a:extLst>
                  <a:ext uri="{FF2B5EF4-FFF2-40B4-BE49-F238E27FC236}">
                    <a16:creationId xmlns:a16="http://schemas.microsoft.com/office/drawing/2014/main" id="{97869AEA-306F-3A17-AA05-2EE857159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1E33F3-0101-07BF-FF54-A6D12B01127B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95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DC6B95-02F7-2193-0831-C37EA93DCBFF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4.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분수와 소수</a:t>
            </a:r>
          </a:p>
        </p:txBody>
      </p:sp>
    </p:spTree>
    <p:extLst>
      <p:ext uri="{BB962C8B-B14F-4D97-AF65-F5344CB8AC3E}">
        <p14:creationId xmlns:p14="http://schemas.microsoft.com/office/powerpoint/2010/main" val="49340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5" y="1412776"/>
            <a:ext cx="10886705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dirty="0"/>
              <a:t>     안에 알맞은 수를 써넣으세요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52E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1AC05E6-13EC-9184-4E65-4A79A00D214F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E389C43-2E2E-89DF-C7B6-D1F1EEBBA559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7E22449-493F-8163-D795-E538E811FC17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3BE218F2-0121-2386-4B6D-6C13079737A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26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E3472A1B-9429-7C52-B8D2-EC6BB5D2147B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1" name="그림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2C4F84C-70EA-DF1E-269D-71AB3F97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3930F4A-6DD0-9EC9-9C3F-8C6507E0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45BC548-9E23-8433-3D0B-93E2730B2C57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52" name="사각형: 둥근 모서리 51">
              <a:hlinkClick r:id="rId5" action="ppaction://hlinksldjump"/>
              <a:extLst>
                <a:ext uri="{FF2B5EF4-FFF2-40B4-BE49-F238E27FC236}">
                  <a16:creationId xmlns:a16="http://schemas.microsoft.com/office/drawing/2014/main" id="{E27BFA4B-AD5F-DBC0-6B6A-56B5D8E7F85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3" name="사각형: 둥근 모서리 52">
              <a:hlinkClick r:id="rId6" action="ppaction://hlinksldjump"/>
              <a:extLst>
                <a:ext uri="{FF2B5EF4-FFF2-40B4-BE49-F238E27FC236}">
                  <a16:creationId xmlns:a16="http://schemas.microsoft.com/office/drawing/2014/main" id="{4464AAE2-2EF9-0112-C66D-3C3A0ADF3EC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857AFA8-1E02-3569-B30A-DA6158D74224}"/>
              </a:ext>
            </a:extLst>
          </p:cNvPr>
          <p:cNvSpPr/>
          <p:nvPr/>
        </p:nvSpPr>
        <p:spPr>
          <a:xfrm>
            <a:off x="1495613" y="1488868"/>
            <a:ext cx="468000" cy="46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8A3BC-94E7-4FF8-EC10-C919001B208C}"/>
              </a:ext>
            </a:extLst>
          </p:cNvPr>
          <p:cNvSpPr txBox="1"/>
          <p:nvPr/>
        </p:nvSpPr>
        <p:spPr>
          <a:xfrm>
            <a:off x="2060259" y="2164741"/>
            <a:ext cx="6010282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6000 </a:t>
            </a: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=       </a:t>
            </a: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05DED-F5F8-14BB-893C-9858EBE68ED1}"/>
              </a:ext>
            </a:extLst>
          </p:cNvPr>
          <p:cNvSpPr txBox="1"/>
          <p:nvPr/>
        </p:nvSpPr>
        <p:spPr>
          <a:xfrm>
            <a:off x="1249587" y="2152993"/>
            <a:ext cx="716863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t" anchorCtr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ko-KR" sz="3200" b="1" dirty="0"/>
              <a:t>(1)</a:t>
            </a:r>
            <a:endParaRPr lang="ko-KR" alt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38240-EFD6-B400-82A4-3CC596D80D3B}"/>
              </a:ext>
            </a:extLst>
          </p:cNvPr>
          <p:cNvSpPr txBox="1"/>
          <p:nvPr/>
        </p:nvSpPr>
        <p:spPr>
          <a:xfrm>
            <a:off x="1236370" y="3130018"/>
            <a:ext cx="716863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t" anchorCtr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ko-KR" sz="3200" b="1" dirty="0"/>
              <a:t>(2)</a:t>
            </a:r>
            <a:endParaRPr lang="ko-KR" altLang="en-US" sz="3200" b="1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BADA860E-CF9D-2DFE-FF94-F84CD477580F}"/>
              </a:ext>
            </a:extLst>
          </p:cNvPr>
          <p:cNvSpPr/>
          <p:nvPr/>
        </p:nvSpPr>
        <p:spPr>
          <a:xfrm>
            <a:off x="4094888" y="2165127"/>
            <a:ext cx="658831" cy="692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81C6"/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lvl="0" algn="l">
              <a:lnSpc>
                <a:spcPct val="120000"/>
              </a:lnSpc>
              <a:defRPr/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BB690C-6495-C5E9-26AF-9F6B721EE076}"/>
              </a:ext>
            </a:extLst>
          </p:cNvPr>
          <p:cNvSpPr txBox="1"/>
          <p:nvPr/>
        </p:nvSpPr>
        <p:spPr>
          <a:xfrm>
            <a:off x="4292174" y="2232453"/>
            <a:ext cx="403754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spc="-150" dirty="0">
                <a:solidFill>
                  <a:srgbClr val="FF0000"/>
                </a:solidFill>
                <a:latin typeface="맑은 고딕"/>
                <a:ea typeface="맑은 고딕"/>
              </a:rPr>
              <a:t>6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F03E3499-4D5C-0FB7-5247-A2DF48E828D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131242" y="2204864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69458350-F009-63E0-FA51-97FD19616B79}"/>
              </a:ext>
            </a:extLst>
          </p:cNvPr>
          <p:cNvSpPr/>
          <p:nvPr/>
        </p:nvSpPr>
        <p:spPr>
          <a:xfrm>
            <a:off x="1964887" y="3130018"/>
            <a:ext cx="658831" cy="692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81C6"/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lvl="0" algn="l">
              <a:lnSpc>
                <a:spcPct val="120000"/>
              </a:lnSpc>
              <a:defRPr/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8E655F-CB5A-A6F2-0D9D-1DA45DAE962A}"/>
              </a:ext>
            </a:extLst>
          </p:cNvPr>
          <p:cNvSpPr txBox="1"/>
          <p:nvPr/>
        </p:nvSpPr>
        <p:spPr>
          <a:xfrm>
            <a:off x="2162173" y="3197344"/>
            <a:ext cx="403754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spc="-150" dirty="0">
                <a:solidFill>
                  <a:srgbClr val="FF0000"/>
                </a:solidFill>
                <a:latin typeface="맑은 고딕"/>
                <a:ea typeface="맑은 고딕"/>
              </a:rPr>
              <a:t>2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EE59DD7E-1858-FC59-AD68-1CA15EDEE02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01240" y="3176332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49D00BC-0C7F-32CA-B8E7-80F61A885F19}"/>
              </a:ext>
            </a:extLst>
          </p:cNvPr>
          <p:cNvSpPr txBox="1"/>
          <p:nvPr/>
        </p:nvSpPr>
        <p:spPr>
          <a:xfrm>
            <a:off x="2748239" y="3148361"/>
            <a:ext cx="6010282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           </a:t>
            </a: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=2500 </a:t>
            </a: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B2882FD-D2F0-EBE2-0D85-C6C2FB9A3420}"/>
              </a:ext>
            </a:extLst>
          </p:cNvPr>
          <p:cNvSpPr/>
          <p:nvPr/>
        </p:nvSpPr>
        <p:spPr>
          <a:xfrm>
            <a:off x="3179326" y="3108624"/>
            <a:ext cx="1332498" cy="692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81C6"/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lvl="0" algn="l">
              <a:lnSpc>
                <a:spcPct val="120000"/>
              </a:lnSpc>
              <a:defRPr/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6DC8EC-04A7-6D40-2B32-0976F83BADEF}"/>
              </a:ext>
            </a:extLst>
          </p:cNvPr>
          <p:cNvSpPr txBox="1"/>
          <p:nvPr/>
        </p:nvSpPr>
        <p:spPr>
          <a:xfrm>
            <a:off x="3506006" y="3157932"/>
            <a:ext cx="915562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spc="-150" dirty="0">
                <a:solidFill>
                  <a:srgbClr val="FF0000"/>
                </a:solidFill>
                <a:latin typeface="맑은 고딕"/>
                <a:ea typeface="맑은 고딕"/>
              </a:rPr>
              <a:t>500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74624D3F-1CB3-610A-EBFE-87954C24D9B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32745" y="3190905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6A261DA-A28E-8DBA-CA95-1B1E7C6A4128}"/>
              </a:ext>
            </a:extLst>
          </p:cNvPr>
          <p:cNvSpPr txBox="1"/>
          <p:nvPr/>
        </p:nvSpPr>
        <p:spPr>
          <a:xfrm>
            <a:off x="1236370" y="4151864"/>
            <a:ext cx="716863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t" anchorCtr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ko-KR" sz="3200" b="1" dirty="0"/>
              <a:t>(3)</a:t>
            </a:r>
            <a:endParaRPr lang="ko-KR" altLang="en-US" sz="32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C473992-D0E0-6E20-A8B9-29ECFA02D0F7}"/>
              </a:ext>
            </a:extLst>
          </p:cNvPr>
          <p:cNvSpPr txBox="1"/>
          <p:nvPr/>
        </p:nvSpPr>
        <p:spPr>
          <a:xfrm>
            <a:off x="2001240" y="4185959"/>
            <a:ext cx="6010282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 </a:t>
            </a: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800 </a:t>
            </a: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=             </a:t>
            </a: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12E57317-19F3-0AAA-E717-4208431E9C8D}"/>
              </a:ext>
            </a:extLst>
          </p:cNvPr>
          <p:cNvSpPr/>
          <p:nvPr/>
        </p:nvSpPr>
        <p:spPr>
          <a:xfrm>
            <a:off x="4493042" y="4131981"/>
            <a:ext cx="1674966" cy="692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81C6"/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lvl="0" algn="l">
              <a:lnSpc>
                <a:spcPct val="120000"/>
              </a:lnSpc>
              <a:defRPr/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5A1868-C1A8-BD3B-9EFA-58DDC5B4E399}"/>
              </a:ext>
            </a:extLst>
          </p:cNvPr>
          <p:cNvSpPr txBox="1"/>
          <p:nvPr/>
        </p:nvSpPr>
        <p:spPr>
          <a:xfrm>
            <a:off x="4819722" y="4181289"/>
            <a:ext cx="915562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spc="-150" dirty="0">
                <a:solidFill>
                  <a:srgbClr val="FF0000"/>
                </a:solidFill>
                <a:latin typeface="맑은 고딕"/>
                <a:ea typeface="맑은 고딕"/>
              </a:rPr>
              <a:t>1800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50D82973-161B-8183-1ABA-0E4A00B07B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72091" y="4204596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3" name="그룹 30">
            <a:extLst>
              <a:ext uri="{FF2B5EF4-FFF2-40B4-BE49-F238E27FC236}">
                <a16:creationId xmlns:a16="http://schemas.microsoft.com/office/drawing/2014/main" id="{29630390-00CF-D8D8-07CC-728B034FA808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5" name="그룹 26">
              <a:extLst>
                <a:ext uri="{FF2B5EF4-FFF2-40B4-BE49-F238E27FC236}">
                  <a16:creationId xmlns:a16="http://schemas.microsoft.com/office/drawing/2014/main" id="{D1919D2A-084A-C715-A4A6-6E38086AAE76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8" name="그래픽 60">
                <a:extLst>
                  <a:ext uri="{FF2B5EF4-FFF2-40B4-BE49-F238E27FC236}">
                    <a16:creationId xmlns:a16="http://schemas.microsoft.com/office/drawing/2014/main" id="{12CADF33-A0C3-5BD6-1FDD-53CE203DF3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9" name="그림 28">
                <a:extLst>
                  <a:ext uri="{FF2B5EF4-FFF2-40B4-BE49-F238E27FC236}">
                    <a16:creationId xmlns:a16="http://schemas.microsoft.com/office/drawing/2014/main" id="{12DD067C-2AB1-E49F-5FAC-4CA0E83D1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68404ACE-23B8-27E8-F46A-DACD070611CE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96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FB61EBA-D685-B437-DF94-17AF029494CC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5. </a:t>
            </a:r>
            <a:r>
              <a:rPr lang="ko-KR" altLang="en-US" sz="2400" b="1" spc="-300" dirty="0" err="1">
                <a:solidFill>
                  <a:srgbClr val="F5852E"/>
                </a:solidFill>
              </a:rPr>
              <a:t>들이와</a:t>
            </a:r>
            <a:r>
              <a:rPr lang="ko-KR" altLang="en-US" sz="2400" b="1" spc="-300" dirty="0">
                <a:solidFill>
                  <a:srgbClr val="F5852E"/>
                </a:solidFill>
              </a:rPr>
              <a:t> 무게</a:t>
            </a:r>
          </a:p>
        </p:txBody>
      </p:sp>
    </p:spTree>
    <p:extLst>
      <p:ext uri="{BB962C8B-B14F-4D97-AF65-F5344CB8AC3E}">
        <p14:creationId xmlns:p14="http://schemas.microsoft.com/office/powerpoint/2010/main" val="27843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36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52E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27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4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43396" y="1412776"/>
            <a:ext cx="10484176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altLang="ko-KR" sz="3600" b="1" dirty="0"/>
              <a:t>,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  <a:r>
              <a:rPr lang="en-US" altLang="ko-KR" sz="3600" b="1" dirty="0"/>
              <a:t>,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ko-KR" sz="3600" b="1" dirty="0"/>
              <a:t> </a:t>
            </a:r>
            <a:r>
              <a:rPr lang="ko-KR" altLang="en-US" sz="3600" b="1" dirty="0"/>
              <a:t>중에서 알맞은 단위를     안에 써넣으세요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D147A-3B41-D0FC-E1D6-30F9906F21E3}"/>
              </a:ext>
            </a:extLst>
          </p:cNvPr>
          <p:cNvSpPr txBox="1"/>
          <p:nvPr/>
        </p:nvSpPr>
        <p:spPr>
          <a:xfrm>
            <a:off x="2060259" y="2307029"/>
            <a:ext cx="6010282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/>
              </a:rPr>
              <a:t>내 몸무게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/>
              </a:rPr>
              <a:t>: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/>
              </a:rPr>
              <a:t>약 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/>
              </a:rPr>
              <a:t>35 </a:t>
            </a:r>
            <a:endParaRPr kumimoji="0" lang="en-US" altLang="ko-KR" sz="3200" b="1" i="0" u="none" strike="noStrike" kern="1200" cap="none" normalizeH="0" dirty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D0966A-B490-E9AC-D70C-B54C9021739A}"/>
              </a:ext>
            </a:extLst>
          </p:cNvPr>
          <p:cNvSpPr txBox="1"/>
          <p:nvPr/>
        </p:nvSpPr>
        <p:spPr>
          <a:xfrm>
            <a:off x="1249587" y="2295281"/>
            <a:ext cx="716863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t" anchorCtr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ko-KR" sz="3200" b="1" dirty="0"/>
              <a:t>(1)</a:t>
            </a:r>
            <a:endParaRPr lang="ko-KR" altLang="en-US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4EB568-AC88-DF13-4ABE-61012200650D}"/>
              </a:ext>
            </a:extLst>
          </p:cNvPr>
          <p:cNvSpPr txBox="1"/>
          <p:nvPr/>
        </p:nvSpPr>
        <p:spPr>
          <a:xfrm>
            <a:off x="1249586" y="3182757"/>
            <a:ext cx="716863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t" anchorCtr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ko-KR" sz="3200" b="1" dirty="0"/>
              <a:t>(2)</a:t>
            </a:r>
            <a:endParaRPr lang="ko-KR" altLang="en-US" sz="3200" b="1" dirty="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CE5D1A1A-4595-0599-8C54-F828A9DAF656}"/>
              </a:ext>
            </a:extLst>
          </p:cNvPr>
          <p:cNvSpPr/>
          <p:nvPr/>
        </p:nvSpPr>
        <p:spPr>
          <a:xfrm>
            <a:off x="7536160" y="1482443"/>
            <a:ext cx="468000" cy="46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B5B7D1B-121F-050D-B215-B1BDA0421A57}"/>
              </a:ext>
            </a:extLst>
          </p:cNvPr>
          <p:cNvSpPr/>
          <p:nvPr/>
        </p:nvSpPr>
        <p:spPr>
          <a:xfrm>
            <a:off x="5266764" y="2249364"/>
            <a:ext cx="1073531" cy="692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81C6"/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lvl="0" algn="l">
              <a:lnSpc>
                <a:spcPct val="120000"/>
              </a:lnSpc>
              <a:defRPr/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42734-7FB4-647F-5FC0-AC0431E2FB9B}"/>
              </a:ext>
            </a:extLst>
          </p:cNvPr>
          <p:cNvSpPr txBox="1"/>
          <p:nvPr/>
        </p:nvSpPr>
        <p:spPr>
          <a:xfrm>
            <a:off x="5575263" y="2303684"/>
            <a:ext cx="674843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4C724D2-9A26-EFDA-14EE-9938E56CDB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40635" y="2322084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438918-5884-BE23-EBDF-FDCFC6497856}"/>
              </a:ext>
            </a:extLst>
          </p:cNvPr>
          <p:cNvSpPr txBox="1"/>
          <p:nvPr/>
        </p:nvSpPr>
        <p:spPr>
          <a:xfrm>
            <a:off x="2060259" y="3214220"/>
            <a:ext cx="6010282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/>
              </a:rPr>
              <a:t>탁구공의 무게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/>
              </a:rPr>
              <a:t>: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/>
              </a:rPr>
              <a:t>약 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/>
              </a:rPr>
              <a:t>3</a:t>
            </a:r>
            <a:endParaRPr kumimoji="0" lang="en-US" altLang="ko-KR" sz="3200" b="1" i="0" u="none" strike="noStrike" kern="1200" cap="none" normalizeH="0" dirty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DA0DCFF-0A33-FD91-D930-14202F264204}"/>
              </a:ext>
            </a:extLst>
          </p:cNvPr>
          <p:cNvSpPr/>
          <p:nvPr/>
        </p:nvSpPr>
        <p:spPr>
          <a:xfrm>
            <a:off x="5847266" y="3174151"/>
            <a:ext cx="1073531" cy="692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81C6"/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lvl="0" algn="l">
              <a:lnSpc>
                <a:spcPct val="120000"/>
              </a:lnSpc>
              <a:defRPr/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2B1250-7758-2503-09B9-19FA2C602549}"/>
              </a:ext>
            </a:extLst>
          </p:cNvPr>
          <p:cNvSpPr txBox="1"/>
          <p:nvPr/>
        </p:nvSpPr>
        <p:spPr>
          <a:xfrm>
            <a:off x="6245954" y="3223459"/>
            <a:ext cx="354102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spc="-15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DDB3B64-755F-E3DF-559A-8499FFACDA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8944" y="3235518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B1FB89-5E43-1D29-5F33-50BB616A1461}"/>
              </a:ext>
            </a:extLst>
          </p:cNvPr>
          <p:cNvSpPr txBox="1"/>
          <p:nvPr/>
        </p:nvSpPr>
        <p:spPr>
          <a:xfrm>
            <a:off x="2058892" y="4113446"/>
            <a:ext cx="6010282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/>
              </a:rPr>
              <a:t>하마의 무게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/>
              </a:rPr>
              <a:t>: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/>
              </a:rPr>
              <a:t>약 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/>
              </a:rPr>
              <a:t>2</a:t>
            </a:r>
            <a:endParaRPr kumimoji="0" lang="en-US" altLang="ko-KR" sz="3200" b="1" i="0" u="none" strike="noStrike" kern="1200" cap="none" normalizeH="0" dirty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512D39-A1E0-CE95-4ABA-9F82CF706FF8}"/>
              </a:ext>
            </a:extLst>
          </p:cNvPr>
          <p:cNvSpPr txBox="1"/>
          <p:nvPr/>
        </p:nvSpPr>
        <p:spPr>
          <a:xfrm>
            <a:off x="1248220" y="4101698"/>
            <a:ext cx="716863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t" anchorCtr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ko-KR" sz="3200" b="1" dirty="0"/>
              <a:t>(3)</a:t>
            </a:r>
            <a:endParaRPr lang="ko-KR" altLang="en-US" sz="3200" b="1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FF8448E8-5177-8A6C-8ADE-89F38833F89F}"/>
              </a:ext>
            </a:extLst>
          </p:cNvPr>
          <p:cNvSpPr/>
          <p:nvPr/>
        </p:nvSpPr>
        <p:spPr>
          <a:xfrm>
            <a:off x="5375920" y="4101698"/>
            <a:ext cx="1073531" cy="692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81C6"/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lvl="0" algn="l">
              <a:lnSpc>
                <a:spcPct val="120000"/>
              </a:lnSpc>
              <a:defRPr/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CBB470-6272-A0B6-739A-1012BFEF4496}"/>
              </a:ext>
            </a:extLst>
          </p:cNvPr>
          <p:cNvSpPr txBox="1"/>
          <p:nvPr/>
        </p:nvSpPr>
        <p:spPr>
          <a:xfrm>
            <a:off x="5789619" y="4170132"/>
            <a:ext cx="674843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spc="-15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4FF5B5C7-F12D-E3EE-E1E0-C103AAD5C8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07272" y="4156153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7" name="그룹 30">
            <a:extLst>
              <a:ext uri="{FF2B5EF4-FFF2-40B4-BE49-F238E27FC236}">
                <a16:creationId xmlns:a16="http://schemas.microsoft.com/office/drawing/2014/main" id="{9E034DBE-B3AF-170A-E7E5-96B04D88AA5C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8" name="그룹 26">
              <a:extLst>
                <a:ext uri="{FF2B5EF4-FFF2-40B4-BE49-F238E27FC236}">
                  <a16:creationId xmlns:a16="http://schemas.microsoft.com/office/drawing/2014/main" id="{86165852-0C85-5A32-04E5-330800707EAA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33" name="그래픽 60">
                <a:extLst>
                  <a:ext uri="{FF2B5EF4-FFF2-40B4-BE49-F238E27FC236}">
                    <a16:creationId xmlns:a16="http://schemas.microsoft.com/office/drawing/2014/main" id="{CADFA53F-6285-273E-783F-0E8ED3EAC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34" name="그림 28">
                <a:extLst>
                  <a:ext uri="{FF2B5EF4-FFF2-40B4-BE49-F238E27FC236}">
                    <a16:creationId xmlns:a16="http://schemas.microsoft.com/office/drawing/2014/main" id="{B02F9D07-7437-9F11-510B-9D5BFCC088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643004DB-EC63-0DB9-C4BC-3F741D38CA84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96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4628E21-CE99-FA13-DAC7-2CC744DA42C0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5. </a:t>
            </a:r>
            <a:r>
              <a:rPr lang="ko-KR" altLang="en-US" sz="2400" b="1" spc="-300" dirty="0" err="1">
                <a:solidFill>
                  <a:srgbClr val="F5852E"/>
                </a:solidFill>
              </a:rPr>
              <a:t>들이와</a:t>
            </a:r>
            <a:r>
              <a:rPr lang="ko-KR" altLang="en-US" sz="2400" b="1" spc="-300" dirty="0">
                <a:solidFill>
                  <a:srgbClr val="F5852E"/>
                </a:solidFill>
              </a:rPr>
              <a:t> 무게</a:t>
            </a:r>
          </a:p>
        </p:txBody>
      </p:sp>
    </p:spTree>
    <p:extLst>
      <p:ext uri="{BB962C8B-B14F-4D97-AF65-F5344CB8AC3E}">
        <p14:creationId xmlns:p14="http://schemas.microsoft.com/office/powerpoint/2010/main" val="8848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52E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28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4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43396" y="1412776"/>
            <a:ext cx="997615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dirty="0" err="1"/>
              <a:t>들이의</a:t>
            </a:r>
            <a:r>
              <a:rPr lang="ko-KR" altLang="en-US" sz="3600" b="1" dirty="0"/>
              <a:t> 덧셈과 뺄셈을 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B80207CD-889E-A2D8-617F-75376369DE85}"/>
              </a:ext>
            </a:extLst>
          </p:cNvPr>
          <p:cNvSpPr txBox="1"/>
          <p:nvPr/>
        </p:nvSpPr>
        <p:spPr>
          <a:xfrm>
            <a:off x="1369935" y="2337083"/>
            <a:ext cx="697813" cy="63462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normalizeH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(1)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220B1-9B5D-4787-3B01-D44BB12F97CD}"/>
              </a:ext>
            </a:extLst>
          </p:cNvPr>
          <p:cNvSpPr txBox="1"/>
          <p:nvPr/>
        </p:nvSpPr>
        <p:spPr>
          <a:xfrm>
            <a:off x="2459982" y="2329307"/>
            <a:ext cx="3159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4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ko-KR" sz="3200" b="1" dirty="0"/>
              <a:t>   800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endParaRPr lang="ko-KR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A302E0-B58A-D870-6485-82B98645D7F9}"/>
              </a:ext>
            </a:extLst>
          </p:cNvPr>
          <p:cNvSpPr txBox="1"/>
          <p:nvPr/>
        </p:nvSpPr>
        <p:spPr>
          <a:xfrm>
            <a:off x="2039473" y="2897645"/>
            <a:ext cx="3472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+ 2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ko-KR" sz="3200" b="1" dirty="0"/>
              <a:t>   100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endParaRPr lang="ko-KR" altLang="en-US" sz="32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0774A022-379F-EFA1-AD75-3F0FCDB0D47E}"/>
              </a:ext>
            </a:extLst>
          </p:cNvPr>
          <p:cNvCxnSpPr>
            <a:cxnSpLocks/>
          </p:cNvCxnSpPr>
          <p:nvPr/>
        </p:nvCxnSpPr>
        <p:spPr>
          <a:xfrm>
            <a:off x="1869363" y="3528698"/>
            <a:ext cx="35785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41FFC26-EA0D-A41D-D5C3-C3A07785C0E8}"/>
              </a:ext>
            </a:extLst>
          </p:cNvPr>
          <p:cNvSpPr txBox="1"/>
          <p:nvPr/>
        </p:nvSpPr>
        <p:spPr>
          <a:xfrm>
            <a:off x="3003877" y="3708065"/>
            <a:ext cx="2929678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ko-KR" sz="3200" b="1" dirty="0"/>
              <a:t>        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endParaRPr lang="ko-KR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15" name="사각형: 둥근 모서리 25">
            <a:extLst>
              <a:ext uri="{FF2B5EF4-FFF2-40B4-BE49-F238E27FC236}">
                <a16:creationId xmlns:a16="http://schemas.microsoft.com/office/drawing/2014/main" id="{EEC0F208-AEFD-1879-8D31-531905C09503}"/>
              </a:ext>
            </a:extLst>
          </p:cNvPr>
          <p:cNvSpPr/>
          <p:nvPr/>
        </p:nvSpPr>
        <p:spPr>
          <a:xfrm>
            <a:off x="2366116" y="3718127"/>
            <a:ext cx="640360" cy="60858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2608A4-2880-75E5-C9C7-6C896DAB01D0}"/>
              </a:ext>
            </a:extLst>
          </p:cNvPr>
          <p:cNvSpPr txBox="1"/>
          <p:nvPr/>
        </p:nvSpPr>
        <p:spPr>
          <a:xfrm>
            <a:off x="2407512" y="3731340"/>
            <a:ext cx="548424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dirty="0">
                <a:solidFill>
                  <a:srgbClr val="FF0000"/>
                </a:solidFill>
              </a:rPr>
              <a:t>6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7A3BA8B3-0108-C733-0F4B-064CA31CC1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387119" y="3749158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3" name="사각형: 둥근 모서리 25">
            <a:extLst>
              <a:ext uri="{FF2B5EF4-FFF2-40B4-BE49-F238E27FC236}">
                <a16:creationId xmlns:a16="http://schemas.microsoft.com/office/drawing/2014/main" id="{479889F6-4F38-3C5B-1ABE-480C1C099D45}"/>
              </a:ext>
            </a:extLst>
          </p:cNvPr>
          <p:cNvSpPr/>
          <p:nvPr/>
        </p:nvSpPr>
        <p:spPr>
          <a:xfrm>
            <a:off x="3495947" y="3722062"/>
            <a:ext cx="1167789" cy="60858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B2466-F48F-10EC-565F-7D731F78CED4}"/>
              </a:ext>
            </a:extLst>
          </p:cNvPr>
          <p:cNvSpPr txBox="1"/>
          <p:nvPr/>
        </p:nvSpPr>
        <p:spPr>
          <a:xfrm>
            <a:off x="3537344" y="3735275"/>
            <a:ext cx="1033580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spc="0" dirty="0">
                <a:solidFill>
                  <a:srgbClr val="FF0000"/>
                </a:solidFill>
              </a:rPr>
              <a:t>900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162D49B-7AA9-3F33-3004-22598F4A8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794696" y="3745723"/>
            <a:ext cx="548423" cy="53831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6" name="TextBox 38">
            <a:extLst>
              <a:ext uri="{FF2B5EF4-FFF2-40B4-BE49-F238E27FC236}">
                <a16:creationId xmlns:a16="http://schemas.microsoft.com/office/drawing/2014/main" id="{FECD81FA-F234-1751-100A-0B1577CFB650}"/>
              </a:ext>
            </a:extLst>
          </p:cNvPr>
          <p:cNvSpPr txBox="1"/>
          <p:nvPr/>
        </p:nvSpPr>
        <p:spPr>
          <a:xfrm>
            <a:off x="6185196" y="2328192"/>
            <a:ext cx="977023" cy="63462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normalizeH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(2)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E5CCB7-A077-AAEC-67DE-625F3A6089B2}"/>
              </a:ext>
            </a:extLst>
          </p:cNvPr>
          <p:cNvSpPr txBox="1"/>
          <p:nvPr/>
        </p:nvSpPr>
        <p:spPr>
          <a:xfrm>
            <a:off x="7553699" y="2303979"/>
            <a:ext cx="3196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9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ko-KR" sz="3200" b="1" dirty="0"/>
              <a:t>   650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endParaRPr lang="ko-KR" altLang="en-US" sz="3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B4200F-E0A6-004C-7272-1388BC09FB31}"/>
              </a:ext>
            </a:extLst>
          </p:cNvPr>
          <p:cNvSpPr txBox="1"/>
          <p:nvPr/>
        </p:nvSpPr>
        <p:spPr>
          <a:xfrm>
            <a:off x="7268208" y="2872058"/>
            <a:ext cx="3472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- 4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ko-KR" sz="3200" b="1" dirty="0"/>
              <a:t>   250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endParaRPr lang="ko-KR" altLang="en-US" sz="3200" dirty="0"/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866C2B8C-0392-D825-09DC-B40B39247072}"/>
              </a:ext>
            </a:extLst>
          </p:cNvPr>
          <p:cNvCxnSpPr>
            <a:cxnSpLocks/>
          </p:cNvCxnSpPr>
          <p:nvPr/>
        </p:nvCxnSpPr>
        <p:spPr>
          <a:xfrm>
            <a:off x="6963080" y="3503370"/>
            <a:ext cx="3569124" cy="25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B101FE6-FD13-ABE8-C905-FDAD5B13F9CF}"/>
              </a:ext>
            </a:extLst>
          </p:cNvPr>
          <p:cNvSpPr txBox="1"/>
          <p:nvPr/>
        </p:nvSpPr>
        <p:spPr>
          <a:xfrm>
            <a:off x="8097594" y="3682737"/>
            <a:ext cx="2929678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ko-KR" sz="3200" b="1" dirty="0"/>
              <a:t>        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endParaRPr lang="ko-KR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38" name="사각형: 둥근 모서리 25">
            <a:extLst>
              <a:ext uri="{FF2B5EF4-FFF2-40B4-BE49-F238E27FC236}">
                <a16:creationId xmlns:a16="http://schemas.microsoft.com/office/drawing/2014/main" id="{FB944102-58D6-CFFB-CE0F-5AB33393F98B}"/>
              </a:ext>
            </a:extLst>
          </p:cNvPr>
          <p:cNvSpPr/>
          <p:nvPr/>
        </p:nvSpPr>
        <p:spPr>
          <a:xfrm>
            <a:off x="7459833" y="3692799"/>
            <a:ext cx="640360" cy="60858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4E40C7-91EA-3279-F0D8-362F714BAE1A}"/>
              </a:ext>
            </a:extLst>
          </p:cNvPr>
          <p:cNvSpPr txBox="1"/>
          <p:nvPr/>
        </p:nvSpPr>
        <p:spPr>
          <a:xfrm>
            <a:off x="7501229" y="3706012"/>
            <a:ext cx="548424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AD4379B4-853F-91CF-8078-7104CC91E1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480836" y="3716606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41" name="사각형: 둥근 모서리 25">
            <a:extLst>
              <a:ext uri="{FF2B5EF4-FFF2-40B4-BE49-F238E27FC236}">
                <a16:creationId xmlns:a16="http://schemas.microsoft.com/office/drawing/2014/main" id="{3250E581-4A12-233A-8141-4BEAB5A1182C}"/>
              </a:ext>
            </a:extLst>
          </p:cNvPr>
          <p:cNvSpPr/>
          <p:nvPr/>
        </p:nvSpPr>
        <p:spPr>
          <a:xfrm>
            <a:off x="8589664" y="3696734"/>
            <a:ext cx="1167789" cy="60858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671A29-041A-3337-650C-0EF6CE7D4895}"/>
              </a:ext>
            </a:extLst>
          </p:cNvPr>
          <p:cNvSpPr txBox="1"/>
          <p:nvPr/>
        </p:nvSpPr>
        <p:spPr>
          <a:xfrm>
            <a:off x="8631061" y="3709947"/>
            <a:ext cx="1033580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spc="0" dirty="0">
                <a:solidFill>
                  <a:srgbClr val="FF0000"/>
                </a:solidFill>
              </a:rPr>
              <a:t>400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E514D8D6-76C9-515D-E78F-7672ECC919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913911" y="3739836"/>
            <a:ext cx="548423" cy="53831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2" name="그룹 30">
            <a:extLst>
              <a:ext uri="{FF2B5EF4-FFF2-40B4-BE49-F238E27FC236}">
                <a16:creationId xmlns:a16="http://schemas.microsoft.com/office/drawing/2014/main" id="{81DDAFA2-1EC4-FF17-46F5-7E78831F741C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5" name="그룹 26">
              <a:extLst>
                <a:ext uri="{FF2B5EF4-FFF2-40B4-BE49-F238E27FC236}">
                  <a16:creationId xmlns:a16="http://schemas.microsoft.com/office/drawing/2014/main" id="{108FF901-CF02-AD14-9BF6-9C029C1DDABA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8" name="그래픽 60">
                <a:extLst>
                  <a:ext uri="{FF2B5EF4-FFF2-40B4-BE49-F238E27FC236}">
                    <a16:creationId xmlns:a16="http://schemas.microsoft.com/office/drawing/2014/main" id="{988231F1-5A29-B178-A54A-81DA1A6D87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FDD97B1D-FE05-A967-871D-5B902CFD8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C5228EE5-CB47-D645-55E0-97774101BDA3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96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21313F4-5952-26D0-EE69-8F878795329F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5. </a:t>
            </a:r>
            <a:r>
              <a:rPr lang="ko-KR" altLang="en-US" sz="2400" b="1" spc="-300" dirty="0" err="1">
                <a:solidFill>
                  <a:srgbClr val="F5852E"/>
                </a:solidFill>
              </a:rPr>
              <a:t>들이와</a:t>
            </a:r>
            <a:r>
              <a:rPr lang="ko-KR" altLang="en-US" sz="2400" b="1" spc="-300" dirty="0">
                <a:solidFill>
                  <a:srgbClr val="F5852E"/>
                </a:solidFill>
              </a:rPr>
              <a:t> 무게</a:t>
            </a:r>
          </a:p>
        </p:txBody>
      </p:sp>
    </p:spTree>
    <p:extLst>
      <p:ext uri="{BB962C8B-B14F-4D97-AF65-F5344CB8AC3E}">
        <p14:creationId xmlns:p14="http://schemas.microsoft.com/office/powerpoint/2010/main" val="1628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39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52E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29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4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34059" y="1366475"/>
            <a:ext cx="10230163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dirty="0"/>
              <a:t>무게의 덧셈과 뺄셈을 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D2FB0211-BCAB-FAB3-EE14-AF761C4F7565}"/>
              </a:ext>
            </a:extLst>
          </p:cNvPr>
          <p:cNvSpPr txBox="1"/>
          <p:nvPr/>
        </p:nvSpPr>
        <p:spPr>
          <a:xfrm>
            <a:off x="1441756" y="2287218"/>
            <a:ext cx="697813" cy="63462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normalizeH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(1)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5F0A7-ACA5-F67D-164F-9AEAC74F1C6D}"/>
              </a:ext>
            </a:extLst>
          </p:cNvPr>
          <p:cNvSpPr txBox="1"/>
          <p:nvPr/>
        </p:nvSpPr>
        <p:spPr>
          <a:xfrm>
            <a:off x="2695933" y="2273770"/>
            <a:ext cx="3051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3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  <a:r>
              <a:rPr lang="en-US" altLang="ko-KR" sz="3200" b="1" dirty="0"/>
              <a:t>   200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ko-KR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2025A-EF9C-CB11-1CC9-0C91393E7CA0}"/>
              </a:ext>
            </a:extLst>
          </p:cNvPr>
          <p:cNvSpPr txBox="1"/>
          <p:nvPr/>
        </p:nvSpPr>
        <p:spPr>
          <a:xfrm>
            <a:off x="2275424" y="2842108"/>
            <a:ext cx="3472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+ 5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  <a:r>
              <a:rPr lang="en-US" altLang="ko-KR" sz="3200" b="1" dirty="0"/>
              <a:t>   550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ko-KR" altLang="en-US" sz="3200" dirty="0">
              <a:latin typeface="Cambria Math" panose="02040503050406030204" pitchFamily="18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51960E7-0BBD-C13A-2005-B54296B26EB7}"/>
              </a:ext>
            </a:extLst>
          </p:cNvPr>
          <p:cNvCxnSpPr>
            <a:cxnSpLocks/>
          </p:cNvCxnSpPr>
          <p:nvPr/>
        </p:nvCxnSpPr>
        <p:spPr>
          <a:xfrm>
            <a:off x="2105314" y="3473161"/>
            <a:ext cx="35586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사각형: 둥근 모서리 25">
            <a:extLst>
              <a:ext uri="{FF2B5EF4-FFF2-40B4-BE49-F238E27FC236}">
                <a16:creationId xmlns:a16="http://schemas.microsoft.com/office/drawing/2014/main" id="{F838966C-A7DF-327F-0D23-671BFCE116F3}"/>
              </a:ext>
            </a:extLst>
          </p:cNvPr>
          <p:cNvSpPr/>
          <p:nvPr/>
        </p:nvSpPr>
        <p:spPr>
          <a:xfrm>
            <a:off x="2602067" y="3662590"/>
            <a:ext cx="640360" cy="60858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86E76C-A27A-7A70-84F2-0A4BD6714B71}"/>
              </a:ext>
            </a:extLst>
          </p:cNvPr>
          <p:cNvSpPr txBox="1"/>
          <p:nvPr/>
        </p:nvSpPr>
        <p:spPr>
          <a:xfrm>
            <a:off x="2643463" y="3675803"/>
            <a:ext cx="548424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dirty="0">
                <a:solidFill>
                  <a:srgbClr val="FF0000"/>
                </a:solidFill>
              </a:rPr>
              <a:t>8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BB32DBC-3AA7-3D64-BBA4-6220A3045C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625855" y="3704907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9" name="사각형: 둥근 모서리 25">
            <a:extLst>
              <a:ext uri="{FF2B5EF4-FFF2-40B4-BE49-F238E27FC236}">
                <a16:creationId xmlns:a16="http://schemas.microsoft.com/office/drawing/2014/main" id="{4082A12A-56FD-951B-6837-8022AD0F45E2}"/>
              </a:ext>
            </a:extLst>
          </p:cNvPr>
          <p:cNvSpPr/>
          <p:nvPr/>
        </p:nvSpPr>
        <p:spPr>
          <a:xfrm>
            <a:off x="4038379" y="3665890"/>
            <a:ext cx="1167789" cy="60858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7A2E97-B184-D63E-FCA2-977BC928DB3B}"/>
              </a:ext>
            </a:extLst>
          </p:cNvPr>
          <p:cNvSpPr txBox="1"/>
          <p:nvPr/>
        </p:nvSpPr>
        <p:spPr>
          <a:xfrm>
            <a:off x="4079776" y="3679103"/>
            <a:ext cx="1033580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spc="0" dirty="0">
                <a:solidFill>
                  <a:srgbClr val="FF0000"/>
                </a:solidFill>
              </a:rPr>
              <a:t>750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E3805CA0-0B76-8F58-0BC0-2F00FD26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300039" y="3704907"/>
            <a:ext cx="593054" cy="58212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3" name="TextBox 38">
            <a:extLst>
              <a:ext uri="{FF2B5EF4-FFF2-40B4-BE49-F238E27FC236}">
                <a16:creationId xmlns:a16="http://schemas.microsoft.com/office/drawing/2014/main" id="{EC6247EE-3EC6-9229-098B-90407647AEA6}"/>
              </a:ext>
            </a:extLst>
          </p:cNvPr>
          <p:cNvSpPr txBox="1"/>
          <p:nvPr/>
        </p:nvSpPr>
        <p:spPr>
          <a:xfrm>
            <a:off x="6233555" y="2318229"/>
            <a:ext cx="977023" cy="63462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normalizeH="0" dirty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(2)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957EAF-9F2D-480D-E13D-AED09BBC8C70}"/>
              </a:ext>
            </a:extLst>
          </p:cNvPr>
          <p:cNvSpPr txBox="1"/>
          <p:nvPr/>
        </p:nvSpPr>
        <p:spPr>
          <a:xfrm>
            <a:off x="7693648" y="2244816"/>
            <a:ext cx="3752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8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  <a:r>
              <a:rPr lang="en-US" altLang="ko-KR" sz="3200" b="1" dirty="0"/>
              <a:t>   850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ko-KR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EEE31-CC3D-3332-890F-193AA17FF351}"/>
              </a:ext>
            </a:extLst>
          </p:cNvPr>
          <p:cNvSpPr txBox="1"/>
          <p:nvPr/>
        </p:nvSpPr>
        <p:spPr>
          <a:xfrm>
            <a:off x="7273139" y="2813154"/>
            <a:ext cx="3472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-  7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  <a:r>
              <a:rPr lang="en-US" altLang="ko-KR" sz="3200" b="1" dirty="0"/>
              <a:t>   100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ko-KR" altLang="en-US" sz="3200" dirty="0">
              <a:latin typeface="Cambria Math" panose="02040503050406030204" pitchFamily="18" charset="0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1446731-35E2-8F73-5FB2-E062C78A04B1}"/>
              </a:ext>
            </a:extLst>
          </p:cNvPr>
          <p:cNvCxnSpPr>
            <a:cxnSpLocks/>
          </p:cNvCxnSpPr>
          <p:nvPr/>
        </p:nvCxnSpPr>
        <p:spPr>
          <a:xfrm>
            <a:off x="7103029" y="3444207"/>
            <a:ext cx="3529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B109D8A-07A4-1EBF-50F1-E1616DC1B41A}"/>
              </a:ext>
            </a:extLst>
          </p:cNvPr>
          <p:cNvSpPr txBox="1"/>
          <p:nvPr/>
        </p:nvSpPr>
        <p:spPr>
          <a:xfrm>
            <a:off x="8281538" y="3590111"/>
            <a:ext cx="2929678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  <a:r>
              <a:rPr lang="en-US" altLang="ko-KR" sz="3200" b="1" dirty="0"/>
              <a:t>        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ko-KR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28" name="사각형: 둥근 모서리 25">
            <a:extLst>
              <a:ext uri="{FF2B5EF4-FFF2-40B4-BE49-F238E27FC236}">
                <a16:creationId xmlns:a16="http://schemas.microsoft.com/office/drawing/2014/main" id="{F44A504D-4A25-45A5-3E7D-75F782B1773E}"/>
              </a:ext>
            </a:extLst>
          </p:cNvPr>
          <p:cNvSpPr/>
          <p:nvPr/>
        </p:nvSpPr>
        <p:spPr>
          <a:xfrm>
            <a:off x="7599782" y="3633636"/>
            <a:ext cx="640360" cy="60858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4466AB-95D1-3799-C027-379EBD72BCB0}"/>
              </a:ext>
            </a:extLst>
          </p:cNvPr>
          <p:cNvSpPr txBox="1"/>
          <p:nvPr/>
        </p:nvSpPr>
        <p:spPr>
          <a:xfrm>
            <a:off x="7641178" y="3646849"/>
            <a:ext cx="548424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C3CAA59B-0DD8-DD76-18EA-C45F58C1D1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647384" y="3634990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49" name="사각형: 둥근 모서리 25">
            <a:extLst>
              <a:ext uri="{FF2B5EF4-FFF2-40B4-BE49-F238E27FC236}">
                <a16:creationId xmlns:a16="http://schemas.microsoft.com/office/drawing/2014/main" id="{155162E4-4E04-9085-48A0-B9B4F8BB7500}"/>
              </a:ext>
            </a:extLst>
          </p:cNvPr>
          <p:cNvSpPr/>
          <p:nvPr/>
        </p:nvSpPr>
        <p:spPr>
          <a:xfrm>
            <a:off x="9036094" y="3636936"/>
            <a:ext cx="1167789" cy="60858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C8D78C-AFAA-5DE9-0C77-E03FB4C80854}"/>
              </a:ext>
            </a:extLst>
          </p:cNvPr>
          <p:cNvSpPr txBox="1"/>
          <p:nvPr/>
        </p:nvSpPr>
        <p:spPr>
          <a:xfrm>
            <a:off x="9077491" y="3650149"/>
            <a:ext cx="1033580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spc="0" dirty="0">
                <a:solidFill>
                  <a:srgbClr val="FF0000"/>
                </a:solidFill>
              </a:rPr>
              <a:t>750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3E5D1861-29C3-752A-571D-08055C09A0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316826" y="3662590"/>
            <a:ext cx="606323" cy="59514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2" name="그룹 30">
            <a:extLst>
              <a:ext uri="{FF2B5EF4-FFF2-40B4-BE49-F238E27FC236}">
                <a16:creationId xmlns:a16="http://schemas.microsoft.com/office/drawing/2014/main" id="{6189430F-1D02-192D-5667-6605F23EEA6E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5" name="그룹 26">
              <a:extLst>
                <a:ext uri="{FF2B5EF4-FFF2-40B4-BE49-F238E27FC236}">
                  <a16:creationId xmlns:a16="http://schemas.microsoft.com/office/drawing/2014/main" id="{AA27CD96-0D8B-2217-94CC-945628394084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35" name="그래픽 60">
                <a:extLst>
                  <a:ext uri="{FF2B5EF4-FFF2-40B4-BE49-F238E27FC236}">
                    <a16:creationId xmlns:a16="http://schemas.microsoft.com/office/drawing/2014/main" id="{C3850BC5-3E48-A768-74CD-46FA10C04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37" name="그림 28">
                <a:extLst>
                  <a:ext uri="{FF2B5EF4-FFF2-40B4-BE49-F238E27FC236}">
                    <a16:creationId xmlns:a16="http://schemas.microsoft.com/office/drawing/2014/main" id="{C75FD336-5D88-D425-F307-92F0FC3CF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0F9C8EF7-BD0F-77B3-AD3F-4B6B967EA123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96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0D8DCAA-4B03-EB0B-3013-7B42BE4D0A78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5. </a:t>
            </a:r>
            <a:r>
              <a:rPr lang="ko-KR" altLang="en-US" sz="2400" b="1" spc="-300" dirty="0" err="1">
                <a:solidFill>
                  <a:srgbClr val="F5852E"/>
                </a:solidFill>
              </a:rPr>
              <a:t>들이와</a:t>
            </a:r>
            <a:r>
              <a:rPr lang="ko-KR" altLang="en-US" sz="2400" b="1" spc="-300" dirty="0">
                <a:solidFill>
                  <a:srgbClr val="F5852E"/>
                </a:solidFill>
              </a:rPr>
              <a:t> 무게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4C1186-4F92-38C0-B871-913F77B17054}"/>
              </a:ext>
            </a:extLst>
          </p:cNvPr>
          <p:cNvSpPr txBox="1"/>
          <p:nvPr/>
        </p:nvSpPr>
        <p:spPr>
          <a:xfrm>
            <a:off x="3321187" y="3612761"/>
            <a:ext cx="2929678" cy="58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  <a:r>
              <a:rPr lang="en-US" altLang="ko-KR" sz="3200" b="1" dirty="0"/>
              <a:t>          </a:t>
            </a:r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ko-KR" altLang="en-US" sz="3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4CB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7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4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43396" y="1412776"/>
            <a:ext cx="997615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dirty="0"/>
              <a:t>계산해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D147A-3B41-D0FC-E1D6-30F9906F21E3}"/>
              </a:ext>
            </a:extLst>
          </p:cNvPr>
          <p:cNvSpPr txBox="1"/>
          <p:nvPr/>
        </p:nvSpPr>
        <p:spPr>
          <a:xfrm>
            <a:off x="2060259" y="2164741"/>
            <a:ext cx="1371445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3200" b="1" i="0" u="none" strike="noStrike" kern="1200" cap="none" normalizeH="0" dirty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421×2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D0966A-B490-E9AC-D70C-B54C9021739A}"/>
              </a:ext>
            </a:extLst>
          </p:cNvPr>
          <p:cNvSpPr txBox="1"/>
          <p:nvPr/>
        </p:nvSpPr>
        <p:spPr>
          <a:xfrm>
            <a:off x="1249587" y="2152993"/>
            <a:ext cx="716863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t" anchorCtr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ko-KR" sz="3200" b="1" dirty="0"/>
              <a:t>(1)</a:t>
            </a:r>
            <a:endParaRPr lang="ko-KR" altLang="en-US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19FAF1-760E-77CB-7271-D716A1B20CAC}"/>
              </a:ext>
            </a:extLst>
          </p:cNvPr>
          <p:cNvSpPr txBox="1"/>
          <p:nvPr/>
        </p:nvSpPr>
        <p:spPr>
          <a:xfrm>
            <a:off x="3287688" y="2147561"/>
            <a:ext cx="1371445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3200" b="1" i="0" u="none" strike="noStrike" kern="1200" cap="none" normalizeH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=842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6E3BB13C-ACC2-7CE6-CF49-DEB3002564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525513" y="2199487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4EB568-AC88-DF13-4ABE-61012200650D}"/>
              </a:ext>
            </a:extLst>
          </p:cNvPr>
          <p:cNvSpPr txBox="1"/>
          <p:nvPr/>
        </p:nvSpPr>
        <p:spPr>
          <a:xfrm>
            <a:off x="1256625" y="3494025"/>
            <a:ext cx="716863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t" anchorCtr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ko-KR" sz="3200" b="1" dirty="0"/>
              <a:t>(2)</a:t>
            </a:r>
            <a:endParaRPr lang="ko-KR" altLang="en-US" sz="3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71B492-3C59-2809-4A04-394DC0CAF600}"/>
              </a:ext>
            </a:extLst>
          </p:cNvPr>
          <p:cNvSpPr txBox="1"/>
          <p:nvPr/>
        </p:nvSpPr>
        <p:spPr>
          <a:xfrm>
            <a:off x="2961424" y="3535533"/>
            <a:ext cx="1520488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3200" b="1" i="0" u="none" strike="noStrike" kern="1200" cap="none" spc="-300" normalizeH="0" baseline="0" dirty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7   4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FFFD9C-588B-7E42-75D4-B934002C8183}"/>
              </a:ext>
            </a:extLst>
          </p:cNvPr>
          <p:cNvSpPr txBox="1"/>
          <p:nvPr/>
        </p:nvSpPr>
        <p:spPr>
          <a:xfrm>
            <a:off x="2975275" y="4107618"/>
            <a:ext cx="988504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3200" b="1" i="0" u="none" strike="noStrike" kern="1200" cap="none" spc="-300" normalizeH="0" baseline="0" dirty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3   2</a:t>
            </a:r>
            <a:endParaRPr kumimoji="0" lang="ko-KR" altLang="en-US" sz="3200" b="1" i="0" u="none" strike="noStrike" kern="1200" cap="none" spc="-300" normalizeH="0" baseline="0" dirty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19FD29-21F5-C836-F6B5-B774B1594D52}"/>
              </a:ext>
            </a:extLst>
          </p:cNvPr>
          <p:cNvSpPr txBox="1"/>
          <p:nvPr/>
        </p:nvSpPr>
        <p:spPr>
          <a:xfrm>
            <a:off x="2464565" y="3978607"/>
            <a:ext cx="391075" cy="56127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4400" b="1" i="0" u="none" strike="noStrike" kern="1200" cap="none" spc="-300" normalizeH="0" baseline="0" dirty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×</a:t>
            </a: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07D14406-53A9-B1C1-E21D-9E71D338FCA0}"/>
              </a:ext>
            </a:extLst>
          </p:cNvPr>
          <p:cNvCxnSpPr>
            <a:cxnSpLocks/>
          </p:cNvCxnSpPr>
          <p:nvPr/>
        </p:nvCxnSpPr>
        <p:spPr>
          <a:xfrm>
            <a:off x="1966450" y="4658087"/>
            <a:ext cx="195449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3C4AC90-464C-873B-B49C-DEECFE729493}"/>
              </a:ext>
            </a:extLst>
          </p:cNvPr>
          <p:cNvSpPr txBox="1"/>
          <p:nvPr/>
        </p:nvSpPr>
        <p:spPr>
          <a:xfrm>
            <a:off x="1991937" y="4714373"/>
            <a:ext cx="1903520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3200" b="1" i="0" u="none" strike="noStrike" kern="1200" cap="none" spc="-300" normalizeH="0" baseline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2   3   6   8   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864D652C-DC2A-CB34-1B86-877AF45B0C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660308" y="4816887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35" name="그룹 30">
            <a:extLst>
              <a:ext uri="{FF2B5EF4-FFF2-40B4-BE49-F238E27FC236}">
                <a16:creationId xmlns:a16="http://schemas.microsoft.com/office/drawing/2014/main" id="{D8174E24-440C-E94D-C4A0-90008CDBC0FD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39" name="그룹 26">
              <a:extLst>
                <a:ext uri="{FF2B5EF4-FFF2-40B4-BE49-F238E27FC236}">
                  <a16:creationId xmlns:a16="http://schemas.microsoft.com/office/drawing/2014/main" id="{6CF9E3E4-3318-6B96-BCEF-D9126B2F1FA0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41" name="그래픽 60">
                <a:extLst>
                  <a:ext uri="{FF2B5EF4-FFF2-40B4-BE49-F238E27FC236}">
                    <a16:creationId xmlns:a16="http://schemas.microsoft.com/office/drawing/2014/main" id="{3C63AB72-AD95-0145-7508-0AC1F032A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47" name="그림 28">
                <a:extLst>
                  <a:ext uri="{FF2B5EF4-FFF2-40B4-BE49-F238E27FC236}">
                    <a16:creationId xmlns:a16="http://schemas.microsoft.com/office/drawing/2014/main" id="{3AF5499E-A6AD-D40C-10FC-B79830109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40" name="TextBox 3">
              <a:extLst>
                <a:ext uri="{FF2B5EF4-FFF2-40B4-BE49-F238E27FC236}">
                  <a16:creationId xmlns:a16="http://schemas.microsoft.com/office/drawing/2014/main" id="{8141C06E-EA4E-2DF4-CE0B-1EC1D1E01C23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92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C7548BB-066D-C387-0E6C-2DA191EEE2E5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1.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곱셈</a:t>
            </a:r>
          </a:p>
        </p:txBody>
      </p:sp>
    </p:spTree>
    <p:extLst>
      <p:ext uri="{BB962C8B-B14F-4D97-AF65-F5344CB8AC3E}">
        <p14:creationId xmlns:p14="http://schemas.microsoft.com/office/powerpoint/2010/main" val="36476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36922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dirty="0"/>
              <a:t>들이가 </a:t>
            </a:r>
            <a:r>
              <a:rPr lang="en-US" altLang="ko-KR" sz="3600" b="1" dirty="0"/>
              <a:t>2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ko-KR" sz="3600" b="1" dirty="0"/>
              <a:t> 500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r>
              <a:rPr lang="ko-KR" altLang="en-US" sz="3600" b="1" dirty="0"/>
              <a:t>인 물통과 들이가 </a:t>
            </a:r>
            <a:r>
              <a:rPr lang="en-US" altLang="ko-KR" sz="3600" b="1" dirty="0"/>
              <a:t>3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ko-KR" sz="3600" b="1" dirty="0"/>
              <a:t> 400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mL </a:t>
            </a:r>
            <a:r>
              <a:rPr lang="ko-KR" altLang="en-US" sz="3600" b="1" dirty="0"/>
              <a:t>인 물통에 물을 가득 채워 빈 양동이에 모두 부었습니다</a:t>
            </a:r>
            <a:r>
              <a:rPr lang="en-US" altLang="ko-KR" sz="3600" b="1" dirty="0"/>
              <a:t>. </a:t>
            </a:r>
            <a:r>
              <a:rPr lang="ko-KR" altLang="en-US" sz="3600" b="1" dirty="0"/>
              <a:t>양동이에 들어 있는 물의 양은 모두 몇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ko-KR" sz="3600" b="1" dirty="0"/>
              <a:t> </a:t>
            </a:r>
            <a:r>
              <a:rPr lang="ko-KR" altLang="en-US" sz="3600" b="1" dirty="0"/>
              <a:t>몇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r>
              <a:rPr lang="ko-KR" altLang="en-US" sz="3600" b="1" dirty="0"/>
              <a:t>인지 구해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52E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5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9BBCE7D-E34A-AF91-B0AC-E7FC8A6DE908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9" name="사각형: 둥근 모서리 48">
              <a:hlinkClick r:id="rId4" action="ppaction://hlinksldjump"/>
              <a:extLst>
                <a:ext uri="{FF2B5EF4-FFF2-40B4-BE49-F238E27FC236}">
                  <a16:creationId xmlns:a16="http://schemas.microsoft.com/office/drawing/2014/main" id="{A16D1039-CFE8-E3F4-BC04-5530AC096D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0" name="사각형: 둥근 모서리 49">
              <a:hlinkClick r:id="rId4" action="ppaction://hlinksldjump"/>
              <a:extLst>
                <a:ext uri="{FF2B5EF4-FFF2-40B4-BE49-F238E27FC236}">
                  <a16:creationId xmlns:a16="http://schemas.microsoft.com/office/drawing/2014/main" id="{C45FDBFA-A6E8-3B49-D406-2722BF4CF3A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62CC021-DAD3-75EA-D40B-0CC9F3D899B0}"/>
              </a:ext>
            </a:extLst>
          </p:cNvPr>
          <p:cNvSpPr txBox="1"/>
          <p:nvPr/>
        </p:nvSpPr>
        <p:spPr>
          <a:xfrm>
            <a:off x="3359696" y="3884494"/>
            <a:ext cx="8208912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altLang="ko-KR" sz="3600" b="1" dirty="0"/>
              <a:t>(                   )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ko-KR" sz="3600" b="1" dirty="0"/>
              <a:t>  (                 )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endParaRPr lang="ko-KR" alt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C85510-00B7-F451-C197-032ECC438E8C}"/>
              </a:ext>
            </a:extLst>
          </p:cNvPr>
          <p:cNvSpPr txBox="1"/>
          <p:nvPr/>
        </p:nvSpPr>
        <p:spPr>
          <a:xfrm>
            <a:off x="8472264" y="3928485"/>
            <a:ext cx="1033580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spc="0" dirty="0">
                <a:solidFill>
                  <a:srgbClr val="FF0000"/>
                </a:solidFill>
              </a:rPr>
              <a:t>900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B85DFD-7F6B-5E93-A31B-20BD918CD6A8}"/>
              </a:ext>
            </a:extLst>
          </p:cNvPr>
          <p:cNvSpPr txBox="1"/>
          <p:nvPr/>
        </p:nvSpPr>
        <p:spPr>
          <a:xfrm>
            <a:off x="4511824" y="3908021"/>
            <a:ext cx="1033580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spc="0" dirty="0">
                <a:solidFill>
                  <a:srgbClr val="FF0000"/>
                </a:solidFill>
              </a:rPr>
              <a:t>5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671616B-C8EE-DB07-6350-EB7CC243E7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730736" y="3969577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7C4EEADC-32B6-CEE7-664D-3B327E975C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763971" y="3936233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2" name="그룹 30">
            <a:extLst>
              <a:ext uri="{FF2B5EF4-FFF2-40B4-BE49-F238E27FC236}">
                <a16:creationId xmlns:a16="http://schemas.microsoft.com/office/drawing/2014/main" id="{232F8EA0-7811-904C-BCE1-6E64A07D45E0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3" name="그룹 26">
              <a:extLst>
                <a:ext uri="{FF2B5EF4-FFF2-40B4-BE49-F238E27FC236}">
                  <a16:creationId xmlns:a16="http://schemas.microsoft.com/office/drawing/2014/main" id="{67271660-FB6B-ADE4-372D-83167D66CA8C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3" name="그래픽 60">
                <a:extLst>
                  <a:ext uri="{FF2B5EF4-FFF2-40B4-BE49-F238E27FC236}">
                    <a16:creationId xmlns:a16="http://schemas.microsoft.com/office/drawing/2014/main" id="{6DCCB592-DD38-A8F1-9924-852B3BF44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4" name="그림 28">
                <a:extLst>
                  <a:ext uri="{FF2B5EF4-FFF2-40B4-BE49-F238E27FC236}">
                    <a16:creationId xmlns:a16="http://schemas.microsoft.com/office/drawing/2014/main" id="{BE51AF88-42A8-2428-9565-94B0A93F8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E19B65-FDAA-5521-462A-991ADD4F1E33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96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6E8C2DE-C3E3-DB44-E9CC-A2F8D4EF4126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5. </a:t>
            </a:r>
            <a:r>
              <a:rPr lang="ko-KR" altLang="en-US" sz="2400" b="1" spc="-300" dirty="0" err="1">
                <a:solidFill>
                  <a:srgbClr val="F5852E"/>
                </a:solidFill>
              </a:rPr>
              <a:t>들이와</a:t>
            </a:r>
            <a:r>
              <a:rPr lang="ko-KR" altLang="en-US" sz="2400" b="1" spc="-300" dirty="0">
                <a:solidFill>
                  <a:srgbClr val="F5852E"/>
                </a:solidFill>
              </a:rPr>
              <a:t> 무게</a:t>
            </a:r>
          </a:p>
        </p:txBody>
      </p:sp>
    </p:spTree>
    <p:extLst>
      <p:ext uri="{BB962C8B-B14F-4D97-AF65-F5344CB8AC3E}">
        <p14:creationId xmlns:p14="http://schemas.microsoft.com/office/powerpoint/2010/main" val="35339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10419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dirty="0"/>
              <a:t>지아와 민준이가 딴 사과의 무게는 모두 </a:t>
            </a:r>
            <a:r>
              <a:rPr lang="en-US" altLang="ko-KR" sz="3600" b="1" dirty="0"/>
              <a:t>20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  <a:r>
              <a:rPr lang="ko-KR" altLang="en-US" sz="3600" b="1" dirty="0"/>
              <a:t>입니다</a:t>
            </a:r>
            <a:r>
              <a:rPr lang="en-US" altLang="ko-KR" sz="3600" b="1" dirty="0"/>
              <a:t>. </a:t>
            </a:r>
            <a:r>
              <a:rPr lang="ko-KR" altLang="en-US" sz="3600" b="1" dirty="0"/>
              <a:t>지아가 민준이보다 </a:t>
            </a:r>
            <a:r>
              <a:rPr lang="en-US" altLang="ko-KR" sz="3600" b="1" dirty="0"/>
              <a:t>4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  <a:r>
              <a:rPr lang="en-US" altLang="ko-KR" sz="3600" b="1" dirty="0"/>
              <a:t> </a:t>
            </a:r>
            <a:r>
              <a:rPr lang="ko-KR" altLang="en-US" sz="3600" b="1" dirty="0"/>
              <a:t>만큼 사과를 더 많이 땄다면 지아가 딴 사과의 무게는 몇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kg </a:t>
            </a:r>
            <a:r>
              <a:rPr lang="ko-KR" altLang="en-US" sz="3600" b="1" dirty="0"/>
              <a:t>인지 구해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10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52E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6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31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9BBCE7D-E34A-AF91-B0AC-E7FC8A6DE908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9" name="사각형: 둥근 모서리 48">
              <a:hlinkClick r:id="rId4" action="ppaction://hlinksldjump"/>
              <a:extLst>
                <a:ext uri="{FF2B5EF4-FFF2-40B4-BE49-F238E27FC236}">
                  <a16:creationId xmlns:a16="http://schemas.microsoft.com/office/drawing/2014/main" id="{A16D1039-CFE8-E3F4-BC04-5530AC096D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0" name="사각형: 둥근 모서리 49">
              <a:hlinkClick r:id="rId4" action="ppaction://hlinksldjump"/>
              <a:extLst>
                <a:ext uri="{FF2B5EF4-FFF2-40B4-BE49-F238E27FC236}">
                  <a16:creationId xmlns:a16="http://schemas.microsoft.com/office/drawing/2014/main" id="{C45FDBFA-A6E8-3B49-D406-2722BF4CF3A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35BAB12-564E-C9B8-AE3E-FA60C993B3CD}"/>
              </a:ext>
            </a:extLst>
          </p:cNvPr>
          <p:cNvSpPr txBox="1"/>
          <p:nvPr/>
        </p:nvSpPr>
        <p:spPr>
          <a:xfrm>
            <a:off x="7037518" y="3717804"/>
            <a:ext cx="4392488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altLang="ko-KR" sz="3600" b="1" dirty="0"/>
              <a:t>(                   )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  <a:endParaRPr lang="ko-KR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24B0B-BFC7-546A-4179-A9EC651A0888}"/>
              </a:ext>
            </a:extLst>
          </p:cNvPr>
          <p:cNvSpPr txBox="1"/>
          <p:nvPr/>
        </p:nvSpPr>
        <p:spPr>
          <a:xfrm>
            <a:off x="8338393" y="3781627"/>
            <a:ext cx="1033580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spc="0" dirty="0">
                <a:solidFill>
                  <a:srgbClr val="FF0000"/>
                </a:solidFill>
              </a:rPr>
              <a:t>12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BD156EC-8EBA-4275-3458-041F9C2DF6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548391" y="3783196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3" name="그룹 30">
            <a:extLst>
              <a:ext uri="{FF2B5EF4-FFF2-40B4-BE49-F238E27FC236}">
                <a16:creationId xmlns:a16="http://schemas.microsoft.com/office/drawing/2014/main" id="{B34FA01E-4230-785B-10A2-9A56259D1F61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3" name="그룹 26">
              <a:extLst>
                <a:ext uri="{FF2B5EF4-FFF2-40B4-BE49-F238E27FC236}">
                  <a16:creationId xmlns:a16="http://schemas.microsoft.com/office/drawing/2014/main" id="{DA6E59B0-C05A-B6C7-50BE-048D7403D54F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5" name="그래픽 60">
                <a:extLst>
                  <a:ext uri="{FF2B5EF4-FFF2-40B4-BE49-F238E27FC236}">
                    <a16:creationId xmlns:a16="http://schemas.microsoft.com/office/drawing/2014/main" id="{1F0186DE-B3CD-AA71-C971-9D294F545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6" name="그림 28">
                <a:extLst>
                  <a:ext uri="{FF2B5EF4-FFF2-40B4-BE49-F238E27FC236}">
                    <a16:creationId xmlns:a16="http://schemas.microsoft.com/office/drawing/2014/main" id="{0A40D388-78D1-711E-3EDC-2DFED27F8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34313512-FFAD-2E10-F779-E521C6FA3966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96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8E680A7-828B-F6F3-D8A7-262F39E20510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5. </a:t>
            </a:r>
            <a:r>
              <a:rPr lang="ko-KR" altLang="en-US" sz="2400" b="1" spc="-300" dirty="0" err="1">
                <a:solidFill>
                  <a:srgbClr val="F5852E"/>
                </a:solidFill>
              </a:rPr>
              <a:t>들이와</a:t>
            </a:r>
            <a:r>
              <a:rPr lang="ko-KR" altLang="en-US" sz="2400" b="1" spc="-300" dirty="0">
                <a:solidFill>
                  <a:srgbClr val="F5852E"/>
                </a:solidFill>
              </a:rPr>
              <a:t> 무게</a:t>
            </a:r>
          </a:p>
        </p:txBody>
      </p:sp>
    </p:spTree>
    <p:extLst>
      <p:ext uri="{BB962C8B-B14F-4D97-AF65-F5344CB8AC3E}">
        <p14:creationId xmlns:p14="http://schemas.microsoft.com/office/powerpoint/2010/main" val="84371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4C5790A9-EF67-429B-2177-2BB272C735DC}"/>
              </a:ext>
            </a:extLst>
          </p:cNvPr>
          <p:cNvGrpSpPr/>
          <p:nvPr/>
        </p:nvGrpSpPr>
        <p:grpSpPr>
          <a:xfrm>
            <a:off x="7387450" y="5359905"/>
            <a:ext cx="2964597" cy="561277"/>
            <a:chOff x="8871748" y="2708920"/>
            <a:chExt cx="2964597" cy="56127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037B38-ABE8-FA58-8FD8-79BAF0F806E2}"/>
                </a:ext>
              </a:extLst>
            </p:cNvPr>
            <p:cNvSpPr txBox="1"/>
            <p:nvPr/>
          </p:nvSpPr>
          <p:spPr>
            <a:xfrm>
              <a:off x="9427481" y="2708920"/>
              <a:ext cx="2408864" cy="561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kumimoji="0" lang="ko-KR" altLang="en-US" sz="3200" b="1" i="0" u="none" strike="noStrike" kern="1200" cap="none" spc="-30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좋아하는 과목</a:t>
              </a:r>
              <a:endPara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DC023A73-FAB9-1DAB-0DED-8B967971ECF9}"/>
                </a:ext>
              </a:extLst>
            </p:cNvPr>
            <p:cNvSpPr/>
            <p:nvPr/>
          </p:nvSpPr>
          <p:spPr>
            <a:xfrm>
              <a:off x="8871748" y="2720850"/>
              <a:ext cx="503119" cy="503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/>
                <a:t>예</a:t>
              </a:r>
            </a:p>
          </p:txBody>
        </p: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7E00E382-7AF9-176A-1A72-1F7467724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55" y="2837110"/>
            <a:ext cx="4288385" cy="3289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2256581" y="1461749"/>
            <a:ext cx="9384035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/>
              <a:t>채원이네 반 학생들이 좋아하는 과목을 조사하여 나타낸 </a:t>
            </a:r>
            <a:r>
              <a:rPr lang="ko-KR" altLang="en-US" sz="3600" b="1" spc="-300" dirty="0" err="1"/>
              <a:t>그림그래프입니다</a:t>
            </a:r>
            <a:r>
              <a:rPr lang="en-US" altLang="ko-KR" sz="3600" b="1" spc="-300" dirty="0"/>
              <a:t>. </a:t>
            </a:r>
            <a:r>
              <a:rPr lang="ko-KR" altLang="en-US" sz="3600" b="1" spc="-300" dirty="0"/>
              <a:t>물음에 답해 보세요</a:t>
            </a:r>
            <a:r>
              <a:rPr lang="en-US" altLang="ko-KR" sz="3600" b="1" spc="-300" dirty="0"/>
              <a:t>.</a:t>
            </a:r>
            <a:endParaRPr kumimoji="0" lang="ko-KR" altLang="en-US" sz="3600" b="1" i="0" u="none" strike="noStrike" kern="1200" cap="none" spc="-30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2AECC9E-5446-867F-F2EE-DA171FA22253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98DE27CB-0164-899C-DC99-62E469C07390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B309BECD-E0CB-C64F-2AB9-BABB4F8876EA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F7A2786A-72DE-5EC2-59EC-E3FBDBFF2D13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32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4CE5802E-5150-8F07-7719-A636B9D729B5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7" name="그림 4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B06458C-A28A-B9C3-F2D7-7ADF200D8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8" name="그림 4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7986BD0-2559-8CCB-C4C5-25F52A26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5E185C1-1A58-C38C-527D-D00493F7D643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53" name="사각형: 둥근 모서리 52">
              <a:hlinkClick r:id="rId6" action="ppaction://hlinksldjump"/>
              <a:extLst>
                <a:ext uri="{FF2B5EF4-FFF2-40B4-BE49-F238E27FC236}">
                  <a16:creationId xmlns:a16="http://schemas.microsoft.com/office/drawing/2014/main" id="{8BCA78AC-0030-ED1F-0215-AC2627E6FDC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4" name="사각형: 둥근 모서리 53">
              <a:hlinkClick r:id="rId7" action="ppaction://hlinksldjump"/>
              <a:extLst>
                <a:ext uri="{FF2B5EF4-FFF2-40B4-BE49-F238E27FC236}">
                  <a16:creationId xmlns:a16="http://schemas.microsoft.com/office/drawing/2014/main" id="{BECA9ECD-FDCB-3FEF-EEAB-5D1D47353F9B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C37B6B2-C6CE-FF94-EE7B-0EDC10C8B6F4}"/>
              </a:ext>
            </a:extLst>
          </p:cNvPr>
          <p:cNvSpPr txBox="1"/>
          <p:nvPr/>
        </p:nvSpPr>
        <p:spPr>
          <a:xfrm>
            <a:off x="551384" y="1412776"/>
            <a:ext cx="170519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rgbClr val="9A7BB8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    ~    ]</a:t>
            </a:r>
            <a:endParaRPr lang="ko-KR" altLang="en-US" sz="3600" dirty="0">
              <a:solidFill>
                <a:srgbClr val="9A7BB8"/>
              </a:solidFill>
            </a:endParaRPr>
          </a:p>
        </p:txBody>
      </p:sp>
      <p:sp>
        <p:nvSpPr>
          <p:cNvPr id="5" name="순서도: 연결자 4">
            <a:extLst>
              <a:ext uri="{FF2B5EF4-FFF2-40B4-BE49-F238E27FC236}">
                <a16:creationId xmlns:a16="http://schemas.microsoft.com/office/drawing/2014/main" id="{2FD567C4-3079-5AC7-9372-2E0453228610}"/>
              </a:ext>
            </a:extLst>
          </p:cNvPr>
          <p:cNvSpPr/>
          <p:nvPr/>
        </p:nvSpPr>
        <p:spPr>
          <a:xfrm>
            <a:off x="816840" y="1556792"/>
            <a:ext cx="383036" cy="396000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 b="1" spc="-300" dirty="0">
                <a:solidFill>
                  <a:schemeClr val="bg1"/>
                </a:solidFill>
              </a:rPr>
              <a:t>1</a:t>
            </a:r>
            <a:endParaRPr lang="ko-KR" altLang="en-US" sz="2400" b="1" spc="-300" dirty="0">
              <a:solidFill>
                <a:schemeClr val="bg1"/>
              </a:solidFill>
            </a:endParaRPr>
          </a:p>
        </p:txBody>
      </p:sp>
      <p:sp>
        <p:nvSpPr>
          <p:cNvPr id="7" name="순서도: 연결자 6">
            <a:extLst>
              <a:ext uri="{FF2B5EF4-FFF2-40B4-BE49-F238E27FC236}">
                <a16:creationId xmlns:a16="http://schemas.microsoft.com/office/drawing/2014/main" id="{C192C51B-BA79-5D0E-EC80-35689B75C48F}"/>
              </a:ext>
            </a:extLst>
          </p:cNvPr>
          <p:cNvSpPr/>
          <p:nvPr/>
        </p:nvSpPr>
        <p:spPr>
          <a:xfrm>
            <a:off x="1612296" y="1537941"/>
            <a:ext cx="383036" cy="396000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 b="1" spc="-300" dirty="0">
                <a:solidFill>
                  <a:schemeClr val="bg1"/>
                </a:solidFill>
              </a:rPr>
              <a:t>4</a:t>
            </a:r>
            <a:endParaRPr lang="ko-KR" altLang="en-US" sz="2400" b="1" spc="-3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488C4-8CD8-D5BC-B7F3-3BDE58C29E89}"/>
              </a:ext>
            </a:extLst>
          </p:cNvPr>
          <p:cNvSpPr txBox="1"/>
          <p:nvPr/>
        </p:nvSpPr>
        <p:spPr>
          <a:xfrm>
            <a:off x="6096000" y="3009513"/>
            <a:ext cx="60960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/>
              <a:t>조사한 주제가 무엇인지 써 </a:t>
            </a:r>
            <a:endParaRPr lang="en-US" altLang="ko-KR" sz="3600" b="1" spc="-300" dirty="0"/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/>
              <a:t>보세요</a:t>
            </a:r>
            <a:r>
              <a:rPr lang="en-US" altLang="ko-KR" sz="3600" b="1" spc="-300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288BB5AD-1F90-014D-64A5-4D308FF73ECC}"/>
              </a:ext>
            </a:extLst>
          </p:cNvPr>
          <p:cNvSpPr/>
          <p:nvPr/>
        </p:nvSpPr>
        <p:spPr>
          <a:xfrm>
            <a:off x="5497016" y="3056303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DB174F-9319-A333-3411-C4C2CC8B0D5B}"/>
              </a:ext>
            </a:extLst>
          </p:cNvPr>
          <p:cNvSpPr txBox="1"/>
          <p:nvPr/>
        </p:nvSpPr>
        <p:spPr>
          <a:xfrm>
            <a:off x="6084671" y="5257811"/>
            <a:ext cx="5894229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altLang="ko-KR" sz="3600" b="1" dirty="0"/>
              <a:t>(                                 )</a:t>
            </a:r>
            <a:endParaRPr lang="ko-KR" altLang="en-US" sz="36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1F21E06-0720-D37F-DBDC-79B59AB5965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664009" y="5340319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그룹 30">
            <a:extLst>
              <a:ext uri="{FF2B5EF4-FFF2-40B4-BE49-F238E27FC236}">
                <a16:creationId xmlns:a16="http://schemas.microsoft.com/office/drawing/2014/main" id="{338BBA11-15C4-D3E2-67F4-563F4C5994C3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0" name="그룹 26">
              <a:extLst>
                <a:ext uri="{FF2B5EF4-FFF2-40B4-BE49-F238E27FC236}">
                  <a16:creationId xmlns:a16="http://schemas.microsoft.com/office/drawing/2014/main" id="{41669722-A048-D2F7-378D-12899C4FF322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37BDA8C5-C7C0-3506-229B-87BD0B820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0" name="그림 28">
                <a:extLst>
                  <a:ext uri="{FF2B5EF4-FFF2-40B4-BE49-F238E27FC236}">
                    <a16:creationId xmlns:a16="http://schemas.microsoft.com/office/drawing/2014/main" id="{C6398559-4A4D-6664-CA74-07DD4F313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1DE5B3-6376-A09E-883A-FF21FD0FA744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97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3AF53F0-3148-7D6E-0103-531C5FD85B20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6.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그림그래프</a:t>
            </a:r>
          </a:p>
        </p:txBody>
      </p:sp>
    </p:spTree>
    <p:extLst>
      <p:ext uri="{BB962C8B-B14F-4D97-AF65-F5344CB8AC3E}">
        <p14:creationId xmlns:p14="http://schemas.microsoft.com/office/powerpoint/2010/main" val="8798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0EB5E237-3A9E-E20A-DD06-B7B3F1972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5" y="2837110"/>
            <a:ext cx="4288385" cy="3289484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81AC05E6-13EC-9184-4E65-4A79A00D214F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E389C43-2E2E-89DF-C7B6-D1F1EEBBA559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7E22449-493F-8163-D795-E538E811FC17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3BE218F2-0121-2386-4B6D-6C13079737A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E3472A1B-9429-7C52-B8D2-EC6BB5D2147B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1" name="그림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2C4F84C-70EA-DF1E-269D-71AB3F97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3930F4A-6DD0-9EC9-9C3F-8C6507E0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45BC548-9E23-8433-3D0B-93E2730B2C57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52" name="사각형: 둥근 모서리 51">
              <a:hlinkClick r:id="rId5" action="ppaction://hlinksldjump"/>
              <a:extLst>
                <a:ext uri="{FF2B5EF4-FFF2-40B4-BE49-F238E27FC236}">
                  <a16:creationId xmlns:a16="http://schemas.microsoft.com/office/drawing/2014/main" id="{E27BFA4B-AD5F-DBC0-6B6A-56B5D8E7F85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3" name="사각형: 둥근 모서리 52">
              <a:hlinkClick r:id="rId5" action="ppaction://hlinksldjump"/>
              <a:extLst>
                <a:ext uri="{FF2B5EF4-FFF2-40B4-BE49-F238E27FC236}">
                  <a16:creationId xmlns:a16="http://schemas.microsoft.com/office/drawing/2014/main" id="{4464AAE2-2EF9-0112-C66D-3C3A0ADF3EC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06600C2-AAD5-7417-3B81-7878E01CE65B}"/>
              </a:ext>
            </a:extLst>
          </p:cNvPr>
          <p:cNvSpPr txBox="1"/>
          <p:nvPr/>
        </p:nvSpPr>
        <p:spPr>
          <a:xfrm>
            <a:off x="2256581" y="1461749"/>
            <a:ext cx="9384035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/>
              <a:t>채원이네 반 학생들이 좋아하는 과목을 조사하여 나타낸 </a:t>
            </a:r>
            <a:r>
              <a:rPr lang="ko-KR" altLang="en-US" sz="3600" b="1" spc="-300" dirty="0" err="1"/>
              <a:t>그림그래프입니다</a:t>
            </a:r>
            <a:r>
              <a:rPr lang="en-US" altLang="ko-KR" sz="3600" b="1" spc="-300" dirty="0"/>
              <a:t>. </a:t>
            </a:r>
            <a:r>
              <a:rPr lang="ko-KR" altLang="en-US" sz="3600" b="1" spc="-300" dirty="0"/>
              <a:t>물음에 답해 보세요</a:t>
            </a:r>
            <a:r>
              <a:rPr lang="en-US" altLang="ko-KR" sz="3600" b="1" spc="-300" dirty="0"/>
              <a:t>.</a:t>
            </a:r>
            <a:endParaRPr kumimoji="0" lang="ko-KR" altLang="en-US" sz="3600" b="1" i="0" u="none" strike="noStrike" kern="1200" cap="none" spc="-30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27416-03EE-8BF9-ED4C-356D196CA47B}"/>
              </a:ext>
            </a:extLst>
          </p:cNvPr>
          <p:cNvSpPr txBox="1"/>
          <p:nvPr/>
        </p:nvSpPr>
        <p:spPr>
          <a:xfrm>
            <a:off x="551384" y="1412776"/>
            <a:ext cx="170519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rgbClr val="9A7BB8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    ~    ]</a:t>
            </a:r>
            <a:endParaRPr lang="ko-KR" altLang="en-US" sz="3600" dirty="0">
              <a:solidFill>
                <a:srgbClr val="9A7BB8"/>
              </a:solidFill>
            </a:endParaRPr>
          </a:p>
        </p:txBody>
      </p:sp>
      <p:sp>
        <p:nvSpPr>
          <p:cNvPr id="4" name="순서도: 연결자 3">
            <a:extLst>
              <a:ext uri="{FF2B5EF4-FFF2-40B4-BE49-F238E27FC236}">
                <a16:creationId xmlns:a16="http://schemas.microsoft.com/office/drawing/2014/main" id="{80E50DFE-F1B9-8669-7E21-016A7792A4FE}"/>
              </a:ext>
            </a:extLst>
          </p:cNvPr>
          <p:cNvSpPr/>
          <p:nvPr/>
        </p:nvSpPr>
        <p:spPr>
          <a:xfrm>
            <a:off x="816840" y="1556792"/>
            <a:ext cx="383036" cy="396000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 b="1" spc="-300" dirty="0">
                <a:solidFill>
                  <a:schemeClr val="bg1"/>
                </a:solidFill>
              </a:rPr>
              <a:t>1</a:t>
            </a:r>
            <a:endParaRPr lang="ko-KR" altLang="en-US" sz="2400" b="1" spc="-300" dirty="0">
              <a:solidFill>
                <a:schemeClr val="bg1"/>
              </a:solidFill>
            </a:endParaRPr>
          </a:p>
        </p:txBody>
      </p:sp>
      <p:sp>
        <p:nvSpPr>
          <p:cNvPr id="5" name="순서도: 연결자 4">
            <a:extLst>
              <a:ext uri="{FF2B5EF4-FFF2-40B4-BE49-F238E27FC236}">
                <a16:creationId xmlns:a16="http://schemas.microsoft.com/office/drawing/2014/main" id="{B2F68E93-861C-0E7A-A42B-73BF75DE9DBC}"/>
              </a:ext>
            </a:extLst>
          </p:cNvPr>
          <p:cNvSpPr/>
          <p:nvPr/>
        </p:nvSpPr>
        <p:spPr>
          <a:xfrm>
            <a:off x="1612296" y="1537941"/>
            <a:ext cx="383036" cy="396000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 b="1" spc="-300" dirty="0">
                <a:solidFill>
                  <a:schemeClr val="bg1"/>
                </a:solidFill>
              </a:rPr>
              <a:t>4</a:t>
            </a:r>
            <a:endParaRPr lang="ko-KR" altLang="en-US" sz="2400" b="1" spc="-3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6E136-8628-2253-0DE7-A0262D561EB1}"/>
              </a:ext>
            </a:extLst>
          </p:cNvPr>
          <p:cNvSpPr txBox="1"/>
          <p:nvPr/>
        </p:nvSpPr>
        <p:spPr>
          <a:xfrm>
            <a:off x="6096000" y="3009513"/>
            <a:ext cx="5413184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/>
              <a:t>미술을 좋아하는 학생은 몇 명인지 구해 보세요</a:t>
            </a:r>
            <a:r>
              <a:rPr lang="en-US" altLang="ko-KR" sz="3600" b="1" spc="-300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순서도: 연결자 10">
            <a:extLst>
              <a:ext uri="{FF2B5EF4-FFF2-40B4-BE49-F238E27FC236}">
                <a16:creationId xmlns:a16="http://schemas.microsoft.com/office/drawing/2014/main" id="{9110E544-A2B7-03B8-2171-5D65A06C055C}"/>
              </a:ext>
            </a:extLst>
          </p:cNvPr>
          <p:cNvSpPr/>
          <p:nvPr/>
        </p:nvSpPr>
        <p:spPr>
          <a:xfrm>
            <a:off x="5497016" y="3056303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4A790-309A-01C0-77A4-25E9326C0B49}"/>
              </a:ext>
            </a:extLst>
          </p:cNvPr>
          <p:cNvSpPr txBox="1"/>
          <p:nvPr/>
        </p:nvSpPr>
        <p:spPr>
          <a:xfrm>
            <a:off x="7041812" y="5301208"/>
            <a:ext cx="438278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altLang="ko-KR" sz="3600" b="1"/>
              <a:t>(                     )</a:t>
            </a:r>
            <a:r>
              <a:rPr lang="ko-KR" altLang="en-US" sz="3600" b="1" dirty="0"/>
              <a:t>명</a:t>
            </a:r>
            <a:endParaRPr lang="ko-KR" altLang="en-US" sz="3600" dirty="0"/>
          </a:p>
        </p:txBody>
      </p:sp>
      <p:graphicFrame>
        <p:nvGraphicFramePr>
          <p:cNvPr id="16" name="표 20">
            <a:extLst>
              <a:ext uri="{FF2B5EF4-FFF2-40B4-BE49-F238E27FC236}">
                <a16:creationId xmlns:a16="http://schemas.microsoft.com/office/drawing/2014/main" id="{6755D94A-B27B-7297-DA32-47F0851D0484}"/>
              </a:ext>
            </a:extLst>
          </p:cNvPr>
          <p:cNvGraphicFramePr>
            <a:graphicFrameLocks noGrp="1"/>
          </p:cNvGraphicFramePr>
          <p:nvPr/>
        </p:nvGraphicFramePr>
        <p:xfrm>
          <a:off x="8743797" y="5346788"/>
          <a:ext cx="81010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102">
                  <a:extLst>
                    <a:ext uri="{9D8B030D-6E8A-4147-A177-3AD203B41FA5}">
                      <a16:colId xmlns:a16="http://schemas.microsoft.com/office/drawing/2014/main" val="1755614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3200" dirty="0">
                          <a:solidFill>
                            <a:srgbClr val="FF3300"/>
                          </a:solidFill>
                        </a:rPr>
                        <a:t>7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28904"/>
                  </a:ext>
                </a:extLst>
              </a:tr>
            </a:tbl>
          </a:graphicData>
        </a:graphic>
      </p:graphicFrame>
      <p:pic>
        <p:nvPicPr>
          <p:cNvPr id="17" name="그림 16">
            <a:extLst>
              <a:ext uri="{FF2B5EF4-FFF2-40B4-BE49-F238E27FC236}">
                <a16:creationId xmlns:a16="http://schemas.microsoft.com/office/drawing/2014/main" id="{370AA914-DF89-1B35-3E30-660FE10AA64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743797" y="5366288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5" name="그룹 30">
            <a:extLst>
              <a:ext uri="{FF2B5EF4-FFF2-40B4-BE49-F238E27FC236}">
                <a16:creationId xmlns:a16="http://schemas.microsoft.com/office/drawing/2014/main" id="{0207739D-F6FF-B48D-00C8-4A7A09D3468B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26" name="그룹 26">
              <a:extLst>
                <a:ext uri="{FF2B5EF4-FFF2-40B4-BE49-F238E27FC236}">
                  <a16:creationId xmlns:a16="http://schemas.microsoft.com/office/drawing/2014/main" id="{A5898BA3-713C-BD87-A093-F099A9238E47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8" name="그래픽 60">
                <a:extLst>
                  <a:ext uri="{FF2B5EF4-FFF2-40B4-BE49-F238E27FC236}">
                    <a16:creationId xmlns:a16="http://schemas.microsoft.com/office/drawing/2014/main" id="{E847D92A-6ABB-A577-3E28-3050CC984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32" name="그림 28">
                <a:extLst>
                  <a:ext uri="{FF2B5EF4-FFF2-40B4-BE49-F238E27FC236}">
                    <a16:creationId xmlns:a16="http://schemas.microsoft.com/office/drawing/2014/main" id="{B1A90E14-29BA-2A02-4B35-0829F672F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784BFC-08A0-FEB9-4C44-4A0B6C91852B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97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94C3AD0-CB58-04D8-9F7A-6CDE73AB4F84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6.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그림그래프</a:t>
            </a:r>
          </a:p>
        </p:txBody>
      </p:sp>
    </p:spTree>
    <p:extLst>
      <p:ext uri="{BB962C8B-B14F-4D97-AF65-F5344CB8AC3E}">
        <p14:creationId xmlns:p14="http://schemas.microsoft.com/office/powerpoint/2010/main" val="16305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D08BD368-9789-302A-89F1-40629521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5" y="2837110"/>
            <a:ext cx="4288385" cy="3289484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34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5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5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689FCE-FA8E-FBB8-EBF1-6E1D6777F731}"/>
              </a:ext>
            </a:extLst>
          </p:cNvPr>
          <p:cNvSpPr txBox="1"/>
          <p:nvPr/>
        </p:nvSpPr>
        <p:spPr>
          <a:xfrm>
            <a:off x="2256581" y="1461749"/>
            <a:ext cx="9384035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/>
              <a:t>채원이네 반 학생들이 좋아하는 과목을 조사하여 나타낸 </a:t>
            </a:r>
            <a:r>
              <a:rPr lang="ko-KR" altLang="en-US" sz="3600" b="1" spc="-300" dirty="0" err="1"/>
              <a:t>그림그래프입니다</a:t>
            </a:r>
            <a:r>
              <a:rPr lang="en-US" altLang="ko-KR" sz="3600" b="1" spc="-300" dirty="0"/>
              <a:t>. </a:t>
            </a:r>
            <a:r>
              <a:rPr lang="ko-KR" altLang="en-US" sz="3600" b="1" spc="-300" dirty="0"/>
              <a:t>물음에 답해 보세요</a:t>
            </a:r>
            <a:r>
              <a:rPr lang="en-US" altLang="ko-KR" sz="3600" b="1" spc="-300" dirty="0"/>
              <a:t>.</a:t>
            </a:r>
            <a:endParaRPr kumimoji="0" lang="ko-KR" altLang="en-US" sz="3600" b="1" i="0" u="none" strike="noStrike" kern="1200" cap="none" spc="-30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D2860-2F36-5EA8-2E06-AD9E4CAFCBB6}"/>
              </a:ext>
            </a:extLst>
          </p:cNvPr>
          <p:cNvSpPr txBox="1"/>
          <p:nvPr/>
        </p:nvSpPr>
        <p:spPr>
          <a:xfrm>
            <a:off x="551384" y="1412776"/>
            <a:ext cx="170519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rgbClr val="9A7BB8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    ~    ]</a:t>
            </a:r>
            <a:endParaRPr lang="ko-KR" altLang="en-US" sz="3600" dirty="0">
              <a:solidFill>
                <a:srgbClr val="9A7BB8"/>
              </a:solidFill>
            </a:endParaRPr>
          </a:p>
        </p:txBody>
      </p:sp>
      <p:sp>
        <p:nvSpPr>
          <p:cNvPr id="6" name="순서도: 연결자 5">
            <a:extLst>
              <a:ext uri="{FF2B5EF4-FFF2-40B4-BE49-F238E27FC236}">
                <a16:creationId xmlns:a16="http://schemas.microsoft.com/office/drawing/2014/main" id="{9B92421C-1A4C-A35C-77D9-BB6EAF4CC735}"/>
              </a:ext>
            </a:extLst>
          </p:cNvPr>
          <p:cNvSpPr/>
          <p:nvPr/>
        </p:nvSpPr>
        <p:spPr>
          <a:xfrm>
            <a:off x="816840" y="1556792"/>
            <a:ext cx="383036" cy="396000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 b="1" spc="-300" dirty="0">
                <a:solidFill>
                  <a:schemeClr val="bg1"/>
                </a:solidFill>
              </a:rPr>
              <a:t>1</a:t>
            </a:r>
            <a:endParaRPr lang="ko-KR" altLang="en-US" sz="2400" b="1" spc="-300" dirty="0">
              <a:solidFill>
                <a:schemeClr val="bg1"/>
              </a:solidFill>
            </a:endParaRPr>
          </a:p>
        </p:txBody>
      </p:sp>
      <p:sp>
        <p:nvSpPr>
          <p:cNvPr id="10" name="순서도: 연결자 9">
            <a:extLst>
              <a:ext uri="{FF2B5EF4-FFF2-40B4-BE49-F238E27FC236}">
                <a16:creationId xmlns:a16="http://schemas.microsoft.com/office/drawing/2014/main" id="{F4BE5B32-C7B1-14F2-12DA-7EB872706B4D}"/>
              </a:ext>
            </a:extLst>
          </p:cNvPr>
          <p:cNvSpPr/>
          <p:nvPr/>
        </p:nvSpPr>
        <p:spPr>
          <a:xfrm>
            <a:off x="1612296" y="1537941"/>
            <a:ext cx="383036" cy="396000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 b="1" spc="-300" dirty="0">
                <a:solidFill>
                  <a:schemeClr val="bg1"/>
                </a:solidFill>
              </a:rPr>
              <a:t>4</a:t>
            </a:r>
            <a:endParaRPr lang="ko-KR" altLang="en-US" sz="2400" b="1" spc="-3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58AC00-580D-A1A5-66D7-D67F2299AA66}"/>
              </a:ext>
            </a:extLst>
          </p:cNvPr>
          <p:cNvSpPr txBox="1"/>
          <p:nvPr/>
        </p:nvSpPr>
        <p:spPr>
          <a:xfrm>
            <a:off x="6096000" y="3009513"/>
            <a:ext cx="5413184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/>
              <a:t>가장 많은 학생이 좋아하는 과목은 무엇인지 써 보세요</a:t>
            </a:r>
            <a:r>
              <a:rPr lang="en-US" altLang="ko-KR" sz="3600" b="1" spc="-300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순서도: 연결자 17">
            <a:extLst>
              <a:ext uri="{FF2B5EF4-FFF2-40B4-BE49-F238E27FC236}">
                <a16:creationId xmlns:a16="http://schemas.microsoft.com/office/drawing/2014/main" id="{4C5DD78D-7319-A8A7-1A92-51C98AAE3FEC}"/>
              </a:ext>
            </a:extLst>
          </p:cNvPr>
          <p:cNvSpPr/>
          <p:nvPr/>
        </p:nvSpPr>
        <p:spPr>
          <a:xfrm>
            <a:off x="5497016" y="3056303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29A6FA-7A10-CA6A-39B3-AF57560E0713}"/>
              </a:ext>
            </a:extLst>
          </p:cNvPr>
          <p:cNvSpPr txBox="1"/>
          <p:nvPr/>
        </p:nvSpPr>
        <p:spPr>
          <a:xfrm>
            <a:off x="7689884" y="5302949"/>
            <a:ext cx="438278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altLang="ko-KR" sz="3600" b="1" dirty="0"/>
              <a:t>(                     )</a:t>
            </a:r>
            <a:endParaRPr lang="ko-KR" altLang="en-US" sz="3600" dirty="0"/>
          </a:p>
        </p:txBody>
      </p:sp>
      <p:graphicFrame>
        <p:nvGraphicFramePr>
          <p:cNvPr id="33" name="표 20">
            <a:extLst>
              <a:ext uri="{FF2B5EF4-FFF2-40B4-BE49-F238E27FC236}">
                <a16:creationId xmlns:a16="http://schemas.microsoft.com/office/drawing/2014/main" id="{2C726C55-BF99-842F-56D2-F5A632110496}"/>
              </a:ext>
            </a:extLst>
          </p:cNvPr>
          <p:cNvGraphicFramePr>
            <a:graphicFrameLocks noGrp="1"/>
          </p:cNvGraphicFramePr>
          <p:nvPr/>
        </p:nvGraphicFramePr>
        <p:xfrm>
          <a:off x="9221412" y="5348529"/>
          <a:ext cx="130187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871">
                  <a:extLst>
                    <a:ext uri="{9D8B030D-6E8A-4147-A177-3AD203B41FA5}">
                      <a16:colId xmlns:a16="http://schemas.microsoft.com/office/drawing/2014/main" val="1755614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3200" dirty="0">
                          <a:solidFill>
                            <a:srgbClr val="FF3300"/>
                          </a:solidFill>
                        </a:rPr>
                        <a:t>체육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28904"/>
                  </a:ext>
                </a:extLst>
              </a:tr>
            </a:tbl>
          </a:graphicData>
        </a:graphic>
      </p:graphicFrame>
      <p:pic>
        <p:nvPicPr>
          <p:cNvPr id="34" name="그림 33">
            <a:extLst>
              <a:ext uri="{FF2B5EF4-FFF2-40B4-BE49-F238E27FC236}">
                <a16:creationId xmlns:a16="http://schemas.microsoft.com/office/drawing/2014/main" id="{538F1A9F-FE30-A074-CCDF-02465ED990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14497" y="5359924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5" name="그룹 30">
            <a:extLst>
              <a:ext uri="{FF2B5EF4-FFF2-40B4-BE49-F238E27FC236}">
                <a16:creationId xmlns:a16="http://schemas.microsoft.com/office/drawing/2014/main" id="{496453F6-9578-65B5-7A07-06FB254AD878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9" name="그룹 26">
              <a:extLst>
                <a:ext uri="{FF2B5EF4-FFF2-40B4-BE49-F238E27FC236}">
                  <a16:creationId xmlns:a16="http://schemas.microsoft.com/office/drawing/2014/main" id="{79D3FC78-C56E-34DF-9D96-22658DFE634D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1A60940E-C76E-B99A-A2E5-A35DBC45B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2" name="그림 28">
                <a:extLst>
                  <a:ext uri="{FF2B5EF4-FFF2-40B4-BE49-F238E27FC236}">
                    <a16:creationId xmlns:a16="http://schemas.microsoft.com/office/drawing/2014/main" id="{EFCCACCE-C101-BCC3-CFFF-8B5D82942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FAF1B9-E731-59E7-1157-57BDEA646333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97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5EDF746-EAA3-8F9D-E3CF-F7C18FA1569F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6.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그림그래프</a:t>
            </a:r>
          </a:p>
        </p:txBody>
      </p:sp>
    </p:spTree>
    <p:extLst>
      <p:ext uri="{BB962C8B-B14F-4D97-AF65-F5344CB8AC3E}">
        <p14:creationId xmlns:p14="http://schemas.microsoft.com/office/powerpoint/2010/main" val="178405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89A81911-0E0C-BEE1-64F2-0AC950E45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5" y="2837110"/>
            <a:ext cx="4288385" cy="3289484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35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5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5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3D48C-8A79-541D-DD20-A427C36C7DF4}"/>
              </a:ext>
            </a:extLst>
          </p:cNvPr>
          <p:cNvSpPr txBox="1"/>
          <p:nvPr/>
        </p:nvSpPr>
        <p:spPr>
          <a:xfrm>
            <a:off x="2256581" y="1461749"/>
            <a:ext cx="9384035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/>
              <a:t>채원이네 반 학생들이 좋아하는 과목을 조사하여 나타낸 </a:t>
            </a:r>
            <a:r>
              <a:rPr lang="ko-KR" altLang="en-US" sz="3600" b="1" spc="-300" dirty="0" err="1"/>
              <a:t>그림그래프입니다</a:t>
            </a:r>
            <a:r>
              <a:rPr lang="en-US" altLang="ko-KR" sz="3600" b="1" spc="-300" dirty="0"/>
              <a:t>. </a:t>
            </a:r>
            <a:r>
              <a:rPr lang="ko-KR" altLang="en-US" sz="3600" b="1" spc="-300" dirty="0"/>
              <a:t>물음에 답해 보세요</a:t>
            </a:r>
            <a:r>
              <a:rPr lang="en-US" altLang="ko-KR" sz="3600" b="1" spc="-300" dirty="0"/>
              <a:t>.</a:t>
            </a:r>
            <a:endParaRPr kumimoji="0" lang="ko-KR" altLang="en-US" sz="3600" b="1" i="0" u="none" strike="noStrike" kern="1200" cap="none" spc="-30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CCAF6-FD3E-B37A-F3D7-27FA064324EE}"/>
              </a:ext>
            </a:extLst>
          </p:cNvPr>
          <p:cNvSpPr txBox="1"/>
          <p:nvPr/>
        </p:nvSpPr>
        <p:spPr>
          <a:xfrm>
            <a:off x="551384" y="1412776"/>
            <a:ext cx="170519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rgbClr val="9A7BB8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    ~    ]</a:t>
            </a:r>
            <a:endParaRPr lang="ko-KR" altLang="en-US" sz="3600" dirty="0">
              <a:solidFill>
                <a:srgbClr val="9A7BB8"/>
              </a:solidFill>
            </a:endParaRPr>
          </a:p>
        </p:txBody>
      </p:sp>
      <p:sp>
        <p:nvSpPr>
          <p:cNvPr id="16" name="순서도: 연결자 15">
            <a:extLst>
              <a:ext uri="{FF2B5EF4-FFF2-40B4-BE49-F238E27FC236}">
                <a16:creationId xmlns:a16="http://schemas.microsoft.com/office/drawing/2014/main" id="{C899A7A3-D832-09DF-F945-2959166AE919}"/>
              </a:ext>
            </a:extLst>
          </p:cNvPr>
          <p:cNvSpPr/>
          <p:nvPr/>
        </p:nvSpPr>
        <p:spPr>
          <a:xfrm>
            <a:off x="816840" y="1556792"/>
            <a:ext cx="383036" cy="396000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 b="1" spc="-300" dirty="0">
                <a:solidFill>
                  <a:schemeClr val="bg1"/>
                </a:solidFill>
              </a:rPr>
              <a:t>1</a:t>
            </a:r>
            <a:endParaRPr lang="ko-KR" altLang="en-US" sz="2400" b="1" spc="-300" dirty="0">
              <a:solidFill>
                <a:schemeClr val="bg1"/>
              </a:solidFill>
            </a:endParaRPr>
          </a:p>
        </p:txBody>
      </p:sp>
      <p:sp>
        <p:nvSpPr>
          <p:cNvPr id="17" name="순서도: 연결자 16">
            <a:extLst>
              <a:ext uri="{FF2B5EF4-FFF2-40B4-BE49-F238E27FC236}">
                <a16:creationId xmlns:a16="http://schemas.microsoft.com/office/drawing/2014/main" id="{6C98E6EA-DE58-A1EF-E869-A026DED8814B}"/>
              </a:ext>
            </a:extLst>
          </p:cNvPr>
          <p:cNvSpPr/>
          <p:nvPr/>
        </p:nvSpPr>
        <p:spPr>
          <a:xfrm>
            <a:off x="1612296" y="1537941"/>
            <a:ext cx="383036" cy="396000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 b="1" spc="-300" dirty="0">
                <a:solidFill>
                  <a:schemeClr val="bg1"/>
                </a:solidFill>
              </a:rPr>
              <a:t>4</a:t>
            </a:r>
            <a:endParaRPr lang="ko-KR" altLang="en-US" sz="2400" b="1" spc="-3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ACCBB-ECD8-CF8C-70E8-626D062FB87B}"/>
              </a:ext>
            </a:extLst>
          </p:cNvPr>
          <p:cNvSpPr txBox="1"/>
          <p:nvPr/>
        </p:nvSpPr>
        <p:spPr>
          <a:xfrm>
            <a:off x="6096000" y="3009513"/>
            <a:ext cx="5413184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/>
              <a:t>음악을 좋아하는 학생은 영어를 좋아하는 학생보다 몇 명 더 </a:t>
            </a:r>
            <a:r>
              <a:rPr lang="ko-KR" altLang="en-US" sz="3600" b="1" spc="-300" dirty="0" err="1"/>
              <a:t>많은지</a:t>
            </a:r>
            <a:r>
              <a:rPr lang="ko-KR" altLang="en-US" sz="3600" b="1" spc="-300" dirty="0"/>
              <a:t> 구해 보세요</a:t>
            </a:r>
            <a:r>
              <a:rPr lang="en-US" altLang="ko-KR" sz="3600" b="1" spc="-300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순서도: 연결자 20">
            <a:extLst>
              <a:ext uri="{FF2B5EF4-FFF2-40B4-BE49-F238E27FC236}">
                <a16:creationId xmlns:a16="http://schemas.microsoft.com/office/drawing/2014/main" id="{841FA36C-E235-62A7-961F-3E65D1CB466A}"/>
              </a:ext>
            </a:extLst>
          </p:cNvPr>
          <p:cNvSpPr/>
          <p:nvPr/>
        </p:nvSpPr>
        <p:spPr>
          <a:xfrm>
            <a:off x="5497016" y="3056303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0929C-E215-4AE3-FEF5-4704C55AF956}"/>
              </a:ext>
            </a:extLst>
          </p:cNvPr>
          <p:cNvSpPr txBox="1"/>
          <p:nvPr/>
        </p:nvSpPr>
        <p:spPr>
          <a:xfrm>
            <a:off x="7112689" y="5374957"/>
            <a:ext cx="438278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altLang="ko-KR" sz="3600" b="1"/>
              <a:t>(                     )</a:t>
            </a:r>
            <a:r>
              <a:rPr lang="ko-KR" altLang="en-US" sz="3600" b="1" dirty="0"/>
              <a:t>명</a:t>
            </a:r>
            <a:endParaRPr lang="ko-KR" altLang="en-US" sz="3600" dirty="0"/>
          </a:p>
        </p:txBody>
      </p:sp>
      <p:graphicFrame>
        <p:nvGraphicFramePr>
          <p:cNvPr id="29" name="표 20">
            <a:extLst>
              <a:ext uri="{FF2B5EF4-FFF2-40B4-BE49-F238E27FC236}">
                <a16:creationId xmlns:a16="http://schemas.microsoft.com/office/drawing/2014/main" id="{B4147BC3-E233-FA2F-A4BE-C7CF3DE95C4E}"/>
              </a:ext>
            </a:extLst>
          </p:cNvPr>
          <p:cNvGraphicFramePr>
            <a:graphicFrameLocks noGrp="1"/>
          </p:cNvGraphicFramePr>
          <p:nvPr/>
        </p:nvGraphicFramePr>
        <p:xfrm>
          <a:off x="8904312" y="5420537"/>
          <a:ext cx="72046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464">
                  <a:extLst>
                    <a:ext uri="{9D8B030D-6E8A-4147-A177-3AD203B41FA5}">
                      <a16:colId xmlns:a16="http://schemas.microsoft.com/office/drawing/2014/main" val="1755614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3200" dirty="0">
                          <a:solidFill>
                            <a:srgbClr val="FF3300"/>
                          </a:solidFill>
                        </a:rPr>
                        <a:t>2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28904"/>
                  </a:ext>
                </a:extLst>
              </a:tr>
            </a:tbl>
          </a:graphicData>
        </a:graphic>
      </p:graphicFrame>
      <p:pic>
        <p:nvPicPr>
          <p:cNvPr id="32" name="그림 31">
            <a:extLst>
              <a:ext uri="{FF2B5EF4-FFF2-40B4-BE49-F238E27FC236}">
                <a16:creationId xmlns:a16="http://schemas.microsoft.com/office/drawing/2014/main" id="{6A6ED907-E1AA-85D9-6E83-A733F0CFF1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806166" y="5453903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" name="그룹 30">
            <a:extLst>
              <a:ext uri="{FF2B5EF4-FFF2-40B4-BE49-F238E27FC236}">
                <a16:creationId xmlns:a16="http://schemas.microsoft.com/office/drawing/2014/main" id="{1DAC9FAB-1F80-9A5A-98DD-407786F86A16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6" name="그룹 26">
              <a:extLst>
                <a:ext uri="{FF2B5EF4-FFF2-40B4-BE49-F238E27FC236}">
                  <a16:creationId xmlns:a16="http://schemas.microsoft.com/office/drawing/2014/main" id="{B74560DB-ACE7-C81E-1AEB-76F2E7FF5424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8" name="그래픽 60">
                <a:extLst>
                  <a:ext uri="{FF2B5EF4-FFF2-40B4-BE49-F238E27FC236}">
                    <a16:creationId xmlns:a16="http://schemas.microsoft.com/office/drawing/2014/main" id="{64B71E51-3036-575E-CE51-A8A947878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2" name="그림 28">
                <a:extLst>
                  <a:ext uri="{FF2B5EF4-FFF2-40B4-BE49-F238E27FC236}">
                    <a16:creationId xmlns:a16="http://schemas.microsoft.com/office/drawing/2014/main" id="{5772AA12-93D3-6EF7-D6B6-A489A8E81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D8B4F-108C-6023-4C86-745768D338F4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97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87312F-3EF0-183F-29AC-05C170210257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6.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그림그래프</a:t>
            </a:r>
          </a:p>
        </p:txBody>
      </p:sp>
    </p:spTree>
    <p:extLst>
      <p:ext uri="{BB962C8B-B14F-4D97-AF65-F5344CB8AC3E}">
        <p14:creationId xmlns:p14="http://schemas.microsoft.com/office/powerpoint/2010/main" val="28806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36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4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933B96-CEBD-B6E5-7A90-1D0457E0ADEC}"/>
              </a:ext>
            </a:extLst>
          </p:cNvPr>
          <p:cNvSpPr txBox="1"/>
          <p:nvPr/>
        </p:nvSpPr>
        <p:spPr>
          <a:xfrm>
            <a:off x="2256581" y="1461749"/>
            <a:ext cx="957099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200" dirty="0"/>
              <a:t>어느 빵집에서 일주일 동안 판매한 빵의 수를 조사하여 나타낸 표입니다</a:t>
            </a:r>
            <a:r>
              <a:rPr lang="en-US" altLang="ko-KR" sz="3600" b="1" spc="-200" dirty="0"/>
              <a:t>. </a:t>
            </a:r>
            <a:r>
              <a:rPr lang="ko-KR" altLang="en-US" sz="3600" b="1" spc="-200" dirty="0"/>
              <a:t>물음에 답해 보세요</a:t>
            </a:r>
            <a:r>
              <a:rPr lang="en-US" altLang="ko-KR" sz="3600" b="1" spc="-200" dirty="0"/>
              <a:t>.</a:t>
            </a:r>
            <a:endParaRPr kumimoji="0" lang="ko-KR" altLang="en-US" sz="3600" b="1" i="0" u="none" strike="noStrike" kern="1200" cap="none" spc="-20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D626E-A46E-AE86-54FF-496ECC427839}"/>
              </a:ext>
            </a:extLst>
          </p:cNvPr>
          <p:cNvSpPr txBox="1"/>
          <p:nvPr/>
        </p:nvSpPr>
        <p:spPr>
          <a:xfrm>
            <a:off x="551384" y="1412776"/>
            <a:ext cx="170519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rgbClr val="9A7BB8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    ~    ]</a:t>
            </a:r>
            <a:endParaRPr lang="ko-KR" altLang="en-US" sz="3600" dirty="0">
              <a:solidFill>
                <a:srgbClr val="9A7BB8"/>
              </a:solidFill>
            </a:endParaRPr>
          </a:p>
        </p:txBody>
      </p:sp>
      <p:sp>
        <p:nvSpPr>
          <p:cNvPr id="7" name="순서도: 연결자 6">
            <a:extLst>
              <a:ext uri="{FF2B5EF4-FFF2-40B4-BE49-F238E27FC236}">
                <a16:creationId xmlns:a16="http://schemas.microsoft.com/office/drawing/2014/main" id="{FF00E483-8BD6-B453-25A8-A192D4C547DA}"/>
              </a:ext>
            </a:extLst>
          </p:cNvPr>
          <p:cNvSpPr/>
          <p:nvPr/>
        </p:nvSpPr>
        <p:spPr>
          <a:xfrm>
            <a:off x="816840" y="1556792"/>
            <a:ext cx="383036" cy="396000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 b="1" spc="-300" dirty="0">
                <a:solidFill>
                  <a:schemeClr val="bg1"/>
                </a:solidFill>
              </a:rPr>
              <a:t>5</a:t>
            </a:r>
            <a:endParaRPr lang="ko-KR" altLang="en-US" sz="2400" b="1" spc="-300" dirty="0">
              <a:solidFill>
                <a:schemeClr val="bg1"/>
              </a:solidFill>
            </a:endParaRPr>
          </a:p>
        </p:txBody>
      </p:sp>
      <p:sp>
        <p:nvSpPr>
          <p:cNvPr id="9" name="순서도: 연결자 8">
            <a:extLst>
              <a:ext uri="{FF2B5EF4-FFF2-40B4-BE49-F238E27FC236}">
                <a16:creationId xmlns:a16="http://schemas.microsoft.com/office/drawing/2014/main" id="{A8D50C37-2B57-A52E-A9B0-4D3783421CA0}"/>
              </a:ext>
            </a:extLst>
          </p:cNvPr>
          <p:cNvSpPr/>
          <p:nvPr/>
        </p:nvSpPr>
        <p:spPr>
          <a:xfrm>
            <a:off x="1612296" y="1537941"/>
            <a:ext cx="383036" cy="396000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 b="1" spc="-300" dirty="0">
                <a:solidFill>
                  <a:schemeClr val="bg1"/>
                </a:solidFill>
              </a:rPr>
              <a:t>6</a:t>
            </a:r>
            <a:endParaRPr lang="ko-KR" altLang="en-US" sz="2400" b="1" spc="-300" dirty="0">
              <a:solidFill>
                <a:schemeClr val="bg1"/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C2E5D1F-6457-6E88-37B9-AA6488DB4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78" y="2852936"/>
            <a:ext cx="6502245" cy="2716399"/>
          </a:xfrm>
          <a:prstGeom prst="rect">
            <a:avLst/>
          </a:prstGeom>
        </p:spPr>
      </p:pic>
      <p:pic>
        <p:nvPicPr>
          <p:cNvPr id="20" name="그림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8A0602-BB75-7221-CD49-CB1EBEE827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D523DAAC-E0A8-19E9-8FB8-81D2193061DF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" name="그룹 30">
            <a:extLst>
              <a:ext uri="{FF2B5EF4-FFF2-40B4-BE49-F238E27FC236}">
                <a16:creationId xmlns:a16="http://schemas.microsoft.com/office/drawing/2014/main" id="{3C704EC2-DC58-400B-FB8A-35EF3BD1EB15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6" name="그룹 26">
              <a:extLst>
                <a:ext uri="{FF2B5EF4-FFF2-40B4-BE49-F238E27FC236}">
                  <a16:creationId xmlns:a16="http://schemas.microsoft.com/office/drawing/2014/main" id="{CF140B25-E3B6-A5C2-DD7A-E0F3CD6AB3ED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8" name="그래픽 60">
                <a:extLst>
                  <a:ext uri="{FF2B5EF4-FFF2-40B4-BE49-F238E27FC236}">
                    <a16:creationId xmlns:a16="http://schemas.microsoft.com/office/drawing/2014/main" id="{D50BE70C-F440-F42A-488F-E9347EA560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9" name="그림 28">
                <a:extLst>
                  <a:ext uri="{FF2B5EF4-FFF2-40B4-BE49-F238E27FC236}">
                    <a16:creationId xmlns:a16="http://schemas.microsoft.com/office/drawing/2014/main" id="{837B1482-6384-F58B-E907-287DD25CA2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0AEA02-88CF-58A7-E404-21DEBB00EB01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97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673535C-0AF4-A15E-ECE6-20BCC8FC1B46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6.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그림그래프</a:t>
            </a:r>
          </a:p>
        </p:txBody>
      </p:sp>
    </p:spTree>
    <p:extLst>
      <p:ext uri="{BB962C8B-B14F-4D97-AF65-F5344CB8AC3E}">
        <p14:creationId xmlns:p14="http://schemas.microsoft.com/office/powerpoint/2010/main" val="38271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/>
              <a:t>표를 보고 그림그래프로 나타내어 보세요</a:t>
            </a:r>
            <a:r>
              <a:rPr lang="en-US" altLang="ko-KR" sz="3600" b="1" spc="-300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5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rId2" action="ppaction://hlinksldjump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9BBCE7D-E34A-AF91-B0AC-E7FC8A6DE908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9" name="사각형: 둥근 모서리 48">
              <a:hlinkClick r:id="rId5" action="ppaction://hlinksldjump"/>
              <a:extLst>
                <a:ext uri="{FF2B5EF4-FFF2-40B4-BE49-F238E27FC236}">
                  <a16:creationId xmlns:a16="http://schemas.microsoft.com/office/drawing/2014/main" id="{A16D1039-CFE8-E3F4-BC04-5530AC096D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0" name="사각형: 둥근 모서리 49">
              <a:hlinkClick r:id="rId5" action="ppaction://hlinksldjump"/>
              <a:extLst>
                <a:ext uri="{FF2B5EF4-FFF2-40B4-BE49-F238E27FC236}">
                  <a16:creationId xmlns:a16="http://schemas.microsoft.com/office/drawing/2014/main" id="{C45FDBFA-A6E8-3B49-D406-2722BF4CF3A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B272E0A9-42F0-5484-FB8D-8903EF173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752" y="2132856"/>
            <a:ext cx="4464496" cy="4167805"/>
          </a:xfrm>
          <a:prstGeom prst="rect">
            <a:avLst/>
          </a:prstGeom>
        </p:spPr>
      </p:pic>
      <p:pic>
        <p:nvPicPr>
          <p:cNvPr id="25" name="그림 24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8B3FF5A1-D4AB-E3B3-CC64-601F035DA6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804" y="1455769"/>
            <a:ext cx="1265400" cy="47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BBF654E-BFDB-A04C-BD9D-CEB78D302798}"/>
              </a:ext>
            </a:extLst>
          </p:cNvPr>
          <p:cNvSpPr txBox="1"/>
          <p:nvPr/>
        </p:nvSpPr>
        <p:spPr>
          <a:xfrm>
            <a:off x="4943872" y="3284984"/>
            <a:ext cx="2971794" cy="5847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rgbClr val="FF0000"/>
                </a:solidFill>
              </a:rPr>
              <a:t>◎◎◎△</a:t>
            </a:r>
            <a:r>
              <a:rPr lang="en-US" altLang="ko-KR" sz="3200" dirty="0" err="1">
                <a:solidFill>
                  <a:srgbClr val="FF0000"/>
                </a:solidFill>
              </a:rPr>
              <a:t>ooo</a:t>
            </a:r>
            <a:r>
              <a:rPr lang="en-US" altLang="ko-KR" sz="3200" dirty="0">
                <a:solidFill>
                  <a:srgbClr val="FF0000"/>
                </a:solidFill>
              </a:rPr>
              <a:t> 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E1E8DB-04E9-7229-FB45-ABB46B3F3F1E}"/>
              </a:ext>
            </a:extLst>
          </p:cNvPr>
          <p:cNvSpPr txBox="1"/>
          <p:nvPr/>
        </p:nvSpPr>
        <p:spPr>
          <a:xfrm>
            <a:off x="4948630" y="4161385"/>
            <a:ext cx="330761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rgbClr val="FF0000"/>
                </a:solidFill>
              </a:rPr>
              <a:t>◎◎◎◎◎◎△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89AA0E-D0A5-E0AF-441E-C27931B0F645}"/>
              </a:ext>
            </a:extLst>
          </p:cNvPr>
          <p:cNvSpPr txBox="1"/>
          <p:nvPr/>
        </p:nvSpPr>
        <p:spPr>
          <a:xfrm>
            <a:off x="4943872" y="5013310"/>
            <a:ext cx="2971794" cy="5847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rgbClr val="FF0000"/>
                </a:solidFill>
              </a:rPr>
              <a:t>◎◎◎◎</a:t>
            </a:r>
            <a:r>
              <a:rPr lang="en-US" altLang="ko-KR" sz="3200" dirty="0" err="1">
                <a:solidFill>
                  <a:srgbClr val="FF0000"/>
                </a:solidFill>
              </a:rPr>
              <a:t>oo</a:t>
            </a:r>
            <a:r>
              <a:rPr lang="en-US" altLang="ko-KR" sz="3200" dirty="0">
                <a:solidFill>
                  <a:srgbClr val="FF0000"/>
                </a:solidFill>
              </a:rPr>
              <a:t> 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BBE7054A-6D21-42C3-E373-6F090D24B4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36581" y="2062473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그룹 30">
            <a:extLst>
              <a:ext uri="{FF2B5EF4-FFF2-40B4-BE49-F238E27FC236}">
                <a16:creationId xmlns:a16="http://schemas.microsoft.com/office/drawing/2014/main" id="{D3A2C1E4-7BA7-22A0-DCBD-BD3C44062808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1" name="그룹 26">
              <a:extLst>
                <a:ext uri="{FF2B5EF4-FFF2-40B4-BE49-F238E27FC236}">
                  <a16:creationId xmlns:a16="http://schemas.microsoft.com/office/drawing/2014/main" id="{CE7E6005-50D6-D570-6AD6-7710D479EE76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3" name="그래픽 60">
                <a:extLst>
                  <a:ext uri="{FF2B5EF4-FFF2-40B4-BE49-F238E27FC236}">
                    <a16:creationId xmlns:a16="http://schemas.microsoft.com/office/drawing/2014/main" id="{ECDA9B48-C2B7-B783-196A-B114E9BD6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4" name="그림 28">
                <a:extLst>
                  <a:ext uri="{FF2B5EF4-FFF2-40B4-BE49-F238E27FC236}">
                    <a16:creationId xmlns:a16="http://schemas.microsoft.com/office/drawing/2014/main" id="{A4FF3F47-6B1E-959E-FA3C-8A48A393F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F396C7-985B-D921-58C3-F905E10240B6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97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DBE0D8-34AB-4F89-A09E-BE8F4E4C007E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6.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그림그래프</a:t>
            </a:r>
          </a:p>
        </p:txBody>
      </p:sp>
    </p:spTree>
    <p:extLst>
      <p:ext uri="{BB962C8B-B14F-4D97-AF65-F5344CB8AC3E}">
        <p14:creationId xmlns:p14="http://schemas.microsoft.com/office/powerpoint/2010/main" val="30590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/>
          <p:cNvSpPr/>
          <p:nvPr/>
        </p:nvSpPr>
        <p:spPr>
          <a:xfrm>
            <a:off x="70338" y="764704"/>
            <a:ext cx="12051324" cy="5112568"/>
          </a:xfrm>
          <a:prstGeom prst="roundRect">
            <a:avLst>
              <a:gd name="adj" fmla="val 8805"/>
            </a:avLst>
          </a:prstGeom>
          <a:solidFill>
            <a:schemeClr val="bg1"/>
          </a:solidFill>
          <a:ln w="38100">
            <a:solidFill>
              <a:srgbClr val="3F9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lvl="0" algn="ctr">
              <a:lnSpc>
                <a:spcPct val="120000"/>
              </a:lnSpc>
              <a:defRPr/>
            </a:pPr>
            <a:endParaRPr lang="ko-KR" altLang="en-US" b="1" spc="-30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568608" y="963473"/>
            <a:ext cx="360000" cy="360000"/>
          </a:xfrm>
          <a:prstGeom prst="rect">
            <a:avLst/>
          </a:prstGeom>
          <a:effectLst/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1DDB496-EC2A-07A2-0888-6B5D34AA7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772816"/>
            <a:ext cx="7344816" cy="30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142C14E-AC02-85BB-E05E-51431A1B94A0}"/>
              </a:ext>
            </a:extLst>
          </p:cNvPr>
          <p:cNvSpPr txBox="1"/>
          <p:nvPr/>
        </p:nvSpPr>
        <p:spPr>
          <a:xfrm>
            <a:off x="1343396" y="1412776"/>
            <a:ext cx="1042823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/>
              <a:t>내가 만약 빵집 주인이라면 다음 주에 어떤 빵을 더 많이 준비할지 고르고</a:t>
            </a:r>
            <a:r>
              <a:rPr lang="en-US" altLang="ko-KR" sz="3600" b="1" spc="-300" dirty="0"/>
              <a:t>, </a:t>
            </a:r>
            <a:r>
              <a:rPr lang="ko-KR" altLang="en-US" sz="3600" b="1" spc="-300" dirty="0"/>
              <a:t>그 이유를 써 보세요</a:t>
            </a:r>
            <a:r>
              <a:rPr lang="en-US" altLang="ko-KR" sz="3600" b="1" spc="-300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9BBCE7D-E34A-AF91-B0AC-E7FC8A6DE908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9" name="사각형: 둥근 모서리 48">
              <a:hlinkClick r:id="rId5" action="ppaction://hlinksldjump"/>
              <a:extLst>
                <a:ext uri="{FF2B5EF4-FFF2-40B4-BE49-F238E27FC236}">
                  <a16:creationId xmlns:a16="http://schemas.microsoft.com/office/drawing/2014/main" id="{A16D1039-CFE8-E3F4-BC04-5530AC096D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0" name="사각형: 둥근 모서리 49">
              <a:hlinkClick r:id="rId5" action="ppaction://hlinksldjump"/>
              <a:extLst>
                <a:ext uri="{FF2B5EF4-FFF2-40B4-BE49-F238E27FC236}">
                  <a16:creationId xmlns:a16="http://schemas.microsoft.com/office/drawing/2014/main" id="{C45FDBFA-A6E8-3B49-D406-2722BF4CF3A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B68801-147E-153E-907D-902A0E6853D3}"/>
              </a:ext>
            </a:extLst>
          </p:cNvPr>
          <p:cNvSpPr txBox="1"/>
          <p:nvPr/>
        </p:nvSpPr>
        <p:spPr>
          <a:xfrm>
            <a:off x="7918756" y="3568875"/>
            <a:ext cx="3908816" cy="6480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3200" b="1" i="0" u="none" strike="noStrike" baseline="0" dirty="0">
                <a:solidFill>
                  <a:srgbClr val="000000"/>
                </a:solidFill>
                <a:latin typeface="+mn-ea"/>
              </a:rPr>
              <a:t>(                        )</a:t>
            </a:r>
            <a:endParaRPr lang="ko-KR" altLang="en-US" sz="3200" b="1" i="0" u="none" strike="noStrike" baseline="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ko-KR" altLang="en-US" sz="3200" b="1" i="0" u="none" strike="noStrike" baseline="0" dirty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B858D78-A1F9-3F60-B42E-0792EA03848B}"/>
              </a:ext>
            </a:extLst>
          </p:cNvPr>
          <p:cNvGrpSpPr/>
          <p:nvPr/>
        </p:nvGrpSpPr>
        <p:grpSpPr>
          <a:xfrm>
            <a:off x="8687442" y="3596254"/>
            <a:ext cx="2192804" cy="561277"/>
            <a:chOff x="8871748" y="2708920"/>
            <a:chExt cx="2192804" cy="5612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A82262-E09A-FFFE-609F-5B38D1442181}"/>
                </a:ext>
              </a:extLst>
            </p:cNvPr>
            <p:cNvSpPr txBox="1"/>
            <p:nvPr/>
          </p:nvSpPr>
          <p:spPr>
            <a:xfrm>
              <a:off x="9427481" y="2708920"/>
              <a:ext cx="1637071" cy="561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kumimoji="0" lang="ko-KR" altLang="en-US" sz="3200" b="1" i="0" u="none" strike="noStrike" kern="1200" cap="none" spc="-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크림빵</a:t>
              </a:r>
              <a:endPara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47030BF2-EB1A-68E1-BAF2-219DFF0109B7}"/>
                </a:ext>
              </a:extLst>
            </p:cNvPr>
            <p:cNvSpPr/>
            <p:nvPr/>
          </p:nvSpPr>
          <p:spPr>
            <a:xfrm>
              <a:off x="8871748" y="2720850"/>
              <a:ext cx="503119" cy="503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/>
                <a:t>예</a:t>
              </a: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18BBC6FD-A7AA-2151-1526-85AD9F8D95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534255" y="3589658"/>
            <a:ext cx="515252" cy="5057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2" name="화살표: 오각형 11">
            <a:extLst>
              <a:ext uri="{FF2B5EF4-FFF2-40B4-BE49-F238E27FC236}">
                <a16:creationId xmlns:a16="http://schemas.microsoft.com/office/drawing/2014/main" id="{77BA00E6-15A6-1A01-8DDA-7A24AA48AFA7}"/>
              </a:ext>
            </a:extLst>
          </p:cNvPr>
          <p:cNvSpPr/>
          <p:nvPr/>
        </p:nvSpPr>
        <p:spPr>
          <a:xfrm>
            <a:off x="1368948" y="4360393"/>
            <a:ext cx="946337" cy="561274"/>
          </a:xfrm>
          <a:prstGeom prst="homePlate">
            <a:avLst/>
          </a:prstGeom>
          <a:solidFill>
            <a:srgbClr val="6DB9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이유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6B93478C-3C9A-44CC-07FC-C948CEA90656}"/>
              </a:ext>
            </a:extLst>
          </p:cNvPr>
          <p:cNvCxnSpPr>
            <a:cxnSpLocks/>
          </p:cNvCxnSpPr>
          <p:nvPr/>
        </p:nvCxnSpPr>
        <p:spPr>
          <a:xfrm>
            <a:off x="2315285" y="5081043"/>
            <a:ext cx="919389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F7B512B-1F14-F516-ABEB-78B07BFD2B47}"/>
              </a:ext>
            </a:extLst>
          </p:cNvPr>
          <p:cNvGrpSpPr/>
          <p:nvPr/>
        </p:nvGrpSpPr>
        <p:grpSpPr>
          <a:xfrm>
            <a:off x="2495600" y="4292167"/>
            <a:ext cx="9156023" cy="629500"/>
            <a:chOff x="1035090" y="1916802"/>
            <a:chExt cx="9156023" cy="6295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8E4C92-FC13-7CF4-867C-8C15CA041551}"/>
                </a:ext>
              </a:extLst>
            </p:cNvPr>
            <p:cNvSpPr txBox="1"/>
            <p:nvPr/>
          </p:nvSpPr>
          <p:spPr>
            <a:xfrm>
              <a:off x="1744407" y="1916802"/>
              <a:ext cx="8446706" cy="561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ko-KR" altLang="en-US" sz="3200" b="1" spc="-300" dirty="0">
                  <a:solidFill>
                    <a:srgbClr val="FF0000"/>
                  </a:solidFill>
                </a:rPr>
                <a:t>가장 많이 팔렸기 때문입니다</a:t>
              </a:r>
              <a:r>
                <a:rPr lang="en-US" altLang="ko-KR" sz="3200" b="1" spc="-300" dirty="0">
                  <a:solidFill>
                    <a:srgbClr val="FF0000"/>
                  </a:solidFill>
                </a:rPr>
                <a:t>.</a:t>
              </a:r>
              <a:endPara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CA0EC5D9-8892-87E6-C783-970931C17C17}"/>
                </a:ext>
              </a:extLst>
            </p:cNvPr>
            <p:cNvSpPr/>
            <p:nvPr/>
          </p:nvSpPr>
          <p:spPr>
            <a:xfrm>
              <a:off x="1035090" y="2043183"/>
              <a:ext cx="503119" cy="503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/>
                <a:t>예</a:t>
              </a:r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4C1D6AF9-1CA9-A65B-F7AA-6189BAF9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79215" y="4422910"/>
            <a:ext cx="515252" cy="5057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0" name="그림 29">
            <a:hlinkClick r:id="" action="ppaction://customshow?id=1&amp;return=true"/>
            <a:extLst>
              <a:ext uri="{FF2B5EF4-FFF2-40B4-BE49-F238E27FC236}">
                <a16:creationId xmlns:a16="http://schemas.microsoft.com/office/drawing/2014/main" id="{DF88B1B1-4250-7360-4B31-E83B10AABC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848" y="2027748"/>
            <a:ext cx="1611523" cy="527027"/>
          </a:xfrm>
          <a:prstGeom prst="rect">
            <a:avLst/>
          </a:prstGeom>
        </p:spPr>
      </p:pic>
      <p:sp>
        <p:nvSpPr>
          <p:cNvPr id="34" name="순서도: 연결자 33">
            <a:extLst>
              <a:ext uri="{FF2B5EF4-FFF2-40B4-BE49-F238E27FC236}">
                <a16:creationId xmlns:a16="http://schemas.microsoft.com/office/drawing/2014/main" id="{565BC2DE-3F99-E08B-27A9-7246A9D25390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9A7BB8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6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6" name="그룹 30">
            <a:extLst>
              <a:ext uri="{FF2B5EF4-FFF2-40B4-BE49-F238E27FC236}">
                <a16:creationId xmlns:a16="http://schemas.microsoft.com/office/drawing/2014/main" id="{B4EE350A-46B3-EE9D-D051-C3F727DEC565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8" name="그룹 26">
              <a:extLst>
                <a:ext uri="{FF2B5EF4-FFF2-40B4-BE49-F238E27FC236}">
                  <a16:creationId xmlns:a16="http://schemas.microsoft.com/office/drawing/2014/main" id="{2189352A-1C87-3D8A-7D3A-C091E08B959B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0" name="그래픽 60">
                <a:extLst>
                  <a:ext uri="{FF2B5EF4-FFF2-40B4-BE49-F238E27FC236}">
                    <a16:creationId xmlns:a16="http://schemas.microsoft.com/office/drawing/2014/main" id="{1311511E-D48F-3FF7-BEBF-648754FFC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1" name="그림 28">
                <a:extLst>
                  <a:ext uri="{FF2B5EF4-FFF2-40B4-BE49-F238E27FC236}">
                    <a16:creationId xmlns:a16="http://schemas.microsoft.com/office/drawing/2014/main" id="{38F1DFD2-2B56-81CC-BE5E-E4B11475A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8625FA-A96D-7970-1595-710060FCC961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97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ACEFED-8AE2-205A-7AB3-2F1E5B70704E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165A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C165A7"/>
                </a:solidFill>
              </a:rPr>
              <a:t>6. </a:t>
            </a:r>
            <a:r>
              <a:rPr lang="ko-KR" altLang="en-US" sz="2400" b="1" spc="-300" dirty="0">
                <a:solidFill>
                  <a:srgbClr val="C165A7"/>
                </a:solidFill>
              </a:rPr>
              <a:t>그림그래프</a:t>
            </a:r>
          </a:p>
        </p:txBody>
      </p:sp>
    </p:spTree>
    <p:extLst>
      <p:ext uri="{BB962C8B-B14F-4D97-AF65-F5344CB8AC3E}">
        <p14:creationId xmlns:p14="http://schemas.microsoft.com/office/powerpoint/2010/main" val="6852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4CB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3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5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5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43396" y="1412776"/>
            <a:ext cx="997615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dirty="0"/>
              <a:t>두 곱셈의 계산 결과의 차를 구해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40DCA-9D12-F3F9-2DBF-D39CDE79AE33}"/>
              </a:ext>
            </a:extLst>
          </p:cNvPr>
          <p:cNvSpPr txBox="1"/>
          <p:nvPr/>
        </p:nvSpPr>
        <p:spPr>
          <a:xfrm>
            <a:off x="7444792" y="3646765"/>
            <a:ext cx="438278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altLang="ko-KR" sz="3600" b="1" dirty="0"/>
              <a:t>(                     )</a:t>
            </a:r>
            <a:endParaRPr lang="ko-KR" altLang="en-US" sz="3600" dirty="0"/>
          </a:p>
        </p:txBody>
      </p:sp>
      <p:graphicFrame>
        <p:nvGraphicFramePr>
          <p:cNvPr id="7" name="표 20">
            <a:extLst>
              <a:ext uri="{FF2B5EF4-FFF2-40B4-BE49-F238E27FC236}">
                <a16:creationId xmlns:a16="http://schemas.microsoft.com/office/drawing/2014/main" id="{8C3939C8-2BCC-BFBF-EB96-B532E9CF8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71800"/>
              </p:ext>
            </p:extLst>
          </p:nvPr>
        </p:nvGraphicFramePr>
        <p:xfrm>
          <a:off x="8851299" y="3704385"/>
          <a:ext cx="130187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871">
                  <a:extLst>
                    <a:ext uri="{9D8B030D-6E8A-4147-A177-3AD203B41FA5}">
                      <a16:colId xmlns:a16="http://schemas.microsoft.com/office/drawing/2014/main" val="1755614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3200" dirty="0">
                          <a:solidFill>
                            <a:srgbClr val="FF0000"/>
                          </a:solidFill>
                        </a:rPr>
                        <a:t>1224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28904"/>
                  </a:ext>
                </a:extLst>
              </a:tr>
            </a:tbl>
          </a:graphicData>
        </a:graphic>
      </p:graphicFrame>
      <p:pic>
        <p:nvPicPr>
          <p:cNvPr id="9" name="그림 8">
            <a:extLst>
              <a:ext uri="{FF2B5EF4-FFF2-40B4-BE49-F238E27FC236}">
                <a16:creationId xmlns:a16="http://schemas.microsoft.com/office/drawing/2014/main" id="{9B54E768-DDC6-47C8-3D48-1835AEF0B6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48463" y="3694163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0445E12A-E962-54AA-5ADC-DA4CFEE462E5}"/>
              </a:ext>
            </a:extLst>
          </p:cNvPr>
          <p:cNvSpPr/>
          <p:nvPr/>
        </p:nvSpPr>
        <p:spPr>
          <a:xfrm>
            <a:off x="2999656" y="2420888"/>
            <a:ext cx="2664296" cy="914400"/>
          </a:xfrm>
          <a:prstGeom prst="roundRect">
            <a:avLst/>
          </a:prstGeom>
          <a:solidFill>
            <a:srgbClr val="FEE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effectLst/>
              </a:rPr>
              <a:t>13</a:t>
            </a:r>
            <a:r>
              <a:rPr lang="en-US" altLang="ko-KR" sz="3200" b="1" spc="-150" dirty="0">
                <a:solidFill>
                  <a:schemeClr val="tx1"/>
                </a:solidFill>
                <a:latin typeface="맑은 고딕"/>
                <a:ea typeface="맑은 고딕"/>
              </a:rPr>
              <a:t>×41</a:t>
            </a:r>
            <a:endParaRPr lang="ko-KR" altLang="en-US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1621A1B-9DB1-8767-0047-7C60FF4DEF1F}"/>
              </a:ext>
            </a:extLst>
          </p:cNvPr>
          <p:cNvSpPr/>
          <p:nvPr/>
        </p:nvSpPr>
        <p:spPr>
          <a:xfrm>
            <a:off x="6600056" y="2424546"/>
            <a:ext cx="2664296" cy="914400"/>
          </a:xfrm>
          <a:prstGeom prst="roundRect">
            <a:avLst/>
          </a:prstGeom>
          <a:solidFill>
            <a:srgbClr val="FEE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effectLst/>
              </a:rPr>
              <a:t>251</a:t>
            </a:r>
            <a:r>
              <a:rPr lang="en-US" altLang="ko-KR" sz="3200" b="1" spc="-150" dirty="0">
                <a:solidFill>
                  <a:schemeClr val="tx1"/>
                </a:solidFill>
                <a:latin typeface="맑은 고딕"/>
                <a:ea typeface="맑은 고딕"/>
              </a:rPr>
              <a:t>×7</a:t>
            </a:r>
            <a:endParaRPr lang="ko-KR" altLang="en-US" sz="3200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5" name="그룹 30">
            <a:extLst>
              <a:ext uri="{FF2B5EF4-FFF2-40B4-BE49-F238E27FC236}">
                <a16:creationId xmlns:a16="http://schemas.microsoft.com/office/drawing/2014/main" id="{2809F1A4-FA5D-3671-1762-C3D737A3D8AD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6" name="그룹 26">
              <a:extLst>
                <a:ext uri="{FF2B5EF4-FFF2-40B4-BE49-F238E27FC236}">
                  <a16:creationId xmlns:a16="http://schemas.microsoft.com/office/drawing/2014/main" id="{7E3E8EEC-0766-92DF-C75E-32279B20520A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A1AD8114-1AF9-8898-DB9F-B9699FCD3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0" name="그림 28">
                <a:extLst>
                  <a:ext uri="{FF2B5EF4-FFF2-40B4-BE49-F238E27FC236}">
                    <a16:creationId xmlns:a16="http://schemas.microsoft.com/office/drawing/2014/main" id="{19E7315E-27C7-EEF8-04E9-751B77A58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8" name="TextBox 3">
              <a:extLst>
                <a:ext uri="{FF2B5EF4-FFF2-40B4-BE49-F238E27FC236}">
                  <a16:creationId xmlns:a16="http://schemas.microsoft.com/office/drawing/2014/main" id="{659CAA1A-F7A8-2554-5426-180577229E32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92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B04447C-C8B4-58C0-C19C-916F936F9146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1.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곱셈</a:t>
            </a:r>
          </a:p>
        </p:txBody>
      </p:sp>
    </p:spTree>
    <p:extLst>
      <p:ext uri="{BB962C8B-B14F-4D97-AF65-F5344CB8AC3E}">
        <p14:creationId xmlns:p14="http://schemas.microsoft.com/office/powerpoint/2010/main" val="18729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AE857C5-5FC8-0B32-CA7D-4777D1182561}"/>
              </a:ext>
            </a:extLst>
          </p:cNvPr>
          <p:cNvSpPr/>
          <p:nvPr/>
        </p:nvSpPr>
        <p:spPr>
          <a:xfrm>
            <a:off x="70338" y="111577"/>
            <a:ext cx="12051324" cy="6634847"/>
          </a:xfrm>
          <a:prstGeom prst="roundRect">
            <a:avLst>
              <a:gd name="adj" fmla="val 8805"/>
            </a:avLst>
          </a:prstGeom>
          <a:solidFill>
            <a:schemeClr val="bg1"/>
          </a:solidFill>
          <a:ln w="38100">
            <a:solidFill>
              <a:srgbClr val="3F9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lvl="0" algn="ctr">
              <a:lnSpc>
                <a:spcPct val="120000"/>
              </a:lnSpc>
              <a:defRPr/>
            </a:pPr>
            <a:endParaRPr lang="ko-KR" altLang="en-US" b="1" spc="-30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424F989-2431-7E35-4C70-F6F56326C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24592" y="334731"/>
            <a:ext cx="360000" cy="360000"/>
          </a:xfrm>
          <a:prstGeom prst="rect">
            <a:avLst/>
          </a:prstGeom>
          <a:effectLst/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79F0640-0106-6B5D-0195-70E3B0E87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589303"/>
            <a:ext cx="6236737" cy="5822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0A8405-C3E3-12BC-297E-FCA30B5D06B2}"/>
              </a:ext>
            </a:extLst>
          </p:cNvPr>
          <p:cNvSpPr txBox="1"/>
          <p:nvPr/>
        </p:nvSpPr>
        <p:spPr>
          <a:xfrm>
            <a:off x="4439816" y="2387558"/>
            <a:ext cx="4032448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dirty="0"/>
              <a:t>◎◎◎△</a:t>
            </a:r>
            <a:r>
              <a:rPr lang="en-US" altLang="ko-KR" sz="3600" dirty="0" err="1"/>
              <a:t>ooo</a:t>
            </a:r>
            <a:r>
              <a:rPr lang="en-US" altLang="ko-KR" sz="3600" dirty="0"/>
              <a:t> </a:t>
            </a:r>
            <a:endParaRPr lang="ko-KR" alt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B35D6-73EE-0A8D-B796-1896352BFFA0}"/>
              </a:ext>
            </a:extLst>
          </p:cNvPr>
          <p:cNvSpPr txBox="1"/>
          <p:nvPr/>
        </p:nvSpPr>
        <p:spPr>
          <a:xfrm>
            <a:off x="4439816" y="3643643"/>
            <a:ext cx="4032448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dirty="0"/>
              <a:t>◎◎◎◎◎◎△</a:t>
            </a:r>
            <a:endParaRPr lang="ko-KR" alt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9C824-91AB-6089-E43E-9D3E18EB1D94}"/>
              </a:ext>
            </a:extLst>
          </p:cNvPr>
          <p:cNvSpPr txBox="1"/>
          <p:nvPr/>
        </p:nvSpPr>
        <p:spPr>
          <a:xfrm>
            <a:off x="4463818" y="4726885"/>
            <a:ext cx="400844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600" b="1" dirty="0"/>
              <a:t>◎◎◎◎</a:t>
            </a:r>
            <a:r>
              <a:rPr lang="en-US" altLang="ko-KR" sz="3600" dirty="0" err="1"/>
              <a:t>oo</a:t>
            </a:r>
            <a:r>
              <a:rPr lang="en-US" altLang="ko-KR" sz="3600" dirty="0"/>
              <a:t>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79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4CB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4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4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43396" y="1412776"/>
            <a:ext cx="959606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dirty="0"/>
              <a:t>하루는 </a:t>
            </a:r>
            <a:r>
              <a:rPr lang="en-US" altLang="ko-KR" sz="3600" b="1" dirty="0"/>
              <a:t>24</a:t>
            </a:r>
            <a:r>
              <a:rPr lang="ko-KR" altLang="en-US" sz="3600" b="1" dirty="0"/>
              <a:t>시간입니다</a:t>
            </a:r>
            <a:r>
              <a:rPr lang="en-US" altLang="ko-KR" sz="3600" b="1" dirty="0"/>
              <a:t>. </a:t>
            </a:r>
            <a:r>
              <a:rPr lang="ko-KR" altLang="en-US" sz="3600" b="1" dirty="0"/>
              <a:t>하루는 몇 분인지 구해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화살표: 오각형 1">
            <a:extLst>
              <a:ext uri="{FF2B5EF4-FFF2-40B4-BE49-F238E27FC236}">
                <a16:creationId xmlns:a16="http://schemas.microsoft.com/office/drawing/2014/main" id="{FD248F06-251A-D01D-1DCF-4871F2F78D78}"/>
              </a:ext>
            </a:extLst>
          </p:cNvPr>
          <p:cNvSpPr/>
          <p:nvPr/>
        </p:nvSpPr>
        <p:spPr>
          <a:xfrm>
            <a:off x="4439816" y="2867726"/>
            <a:ext cx="946337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식</a:t>
            </a:r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2F8C83A6-13CE-4598-E9D0-E6EF57A8DB17}"/>
              </a:ext>
            </a:extLst>
          </p:cNvPr>
          <p:cNvSpPr/>
          <p:nvPr/>
        </p:nvSpPr>
        <p:spPr>
          <a:xfrm>
            <a:off x="5951984" y="3802861"/>
            <a:ext cx="946337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답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E983CDA-B1E7-290F-FA7C-C0F75FB25820}"/>
              </a:ext>
            </a:extLst>
          </p:cNvPr>
          <p:cNvCxnSpPr/>
          <p:nvPr/>
        </p:nvCxnSpPr>
        <p:spPr>
          <a:xfrm>
            <a:off x="5591944" y="3429000"/>
            <a:ext cx="554752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CA5A6EB-F780-BB85-E044-70C8C30023C5}"/>
              </a:ext>
            </a:extLst>
          </p:cNvPr>
          <p:cNvCxnSpPr>
            <a:cxnSpLocks/>
          </p:cNvCxnSpPr>
          <p:nvPr/>
        </p:nvCxnSpPr>
        <p:spPr>
          <a:xfrm>
            <a:off x="7077002" y="4364135"/>
            <a:ext cx="355550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E7CB2E0-1561-0751-4758-4E7B4B5CDB9D}"/>
              </a:ext>
            </a:extLst>
          </p:cNvPr>
          <p:cNvSpPr txBox="1"/>
          <p:nvPr/>
        </p:nvSpPr>
        <p:spPr>
          <a:xfrm>
            <a:off x="6812423" y="2774016"/>
            <a:ext cx="3384376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dirty="0">
                <a:solidFill>
                  <a:srgbClr val="FF0000"/>
                </a:solidFill>
                <a:latin typeface="맑은 고딕"/>
                <a:ea typeface="맑은 고딕"/>
              </a:rPr>
              <a:t>60</a:t>
            </a:r>
            <a:r>
              <a:rPr lang="en-US" altLang="ko-KR" sz="3200" b="1" spc="-150" dirty="0">
                <a:solidFill>
                  <a:srgbClr val="FF0000"/>
                </a:solidFill>
                <a:latin typeface="맑은 고딕"/>
                <a:ea typeface="맑은 고딕"/>
              </a:rPr>
              <a:t>×24=1440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B5D46E-74FC-B6A9-B9E9-F8BA7F67BF9C}"/>
              </a:ext>
            </a:extLst>
          </p:cNvPr>
          <p:cNvSpPr txBox="1"/>
          <p:nvPr/>
        </p:nvSpPr>
        <p:spPr>
          <a:xfrm>
            <a:off x="8184232" y="3739415"/>
            <a:ext cx="1258801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spc="-150" dirty="0">
                <a:solidFill>
                  <a:srgbClr val="FF0000"/>
                </a:solidFill>
                <a:latin typeface="맑은 고딕"/>
                <a:ea typeface="맑은 고딕"/>
              </a:rPr>
              <a:t>1440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BECC35-FEAB-FA3B-E3DD-748EA792A632}"/>
              </a:ext>
            </a:extLst>
          </p:cNvPr>
          <p:cNvSpPr txBox="1"/>
          <p:nvPr/>
        </p:nvSpPr>
        <p:spPr>
          <a:xfrm>
            <a:off x="10551924" y="3832965"/>
            <a:ext cx="743744" cy="5847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ko-KR" altLang="en-US" sz="3200" b="1" dirty="0"/>
              <a:t>분</a:t>
            </a:r>
            <a:endParaRPr lang="ko-KR" altLang="en-US" sz="3200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62C38F5D-631C-4AA0-6288-16498C1A29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765129" y="2731639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AB9EB7C-45CD-92AA-2965-148DC831E2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65708" y="3720271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2" name="그룹 30">
            <a:extLst>
              <a:ext uri="{FF2B5EF4-FFF2-40B4-BE49-F238E27FC236}">
                <a16:creationId xmlns:a16="http://schemas.microsoft.com/office/drawing/2014/main" id="{B55C2C63-4742-E5B8-3189-E66F75481ABF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6" name="그룹 26">
              <a:extLst>
                <a:ext uri="{FF2B5EF4-FFF2-40B4-BE49-F238E27FC236}">
                  <a16:creationId xmlns:a16="http://schemas.microsoft.com/office/drawing/2014/main" id="{9E8A7EB9-DA0C-DD0B-A0E5-F4EC125C4DA9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0" name="그래픽 60">
                <a:extLst>
                  <a:ext uri="{FF2B5EF4-FFF2-40B4-BE49-F238E27FC236}">
                    <a16:creationId xmlns:a16="http://schemas.microsoft.com/office/drawing/2014/main" id="{92D8293B-03A0-F3E4-BE37-CB9A7F958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2" name="그림 28">
                <a:extLst>
                  <a:ext uri="{FF2B5EF4-FFF2-40B4-BE49-F238E27FC236}">
                    <a16:creationId xmlns:a16="http://schemas.microsoft.com/office/drawing/2014/main" id="{D075B64C-EA18-615E-4874-671CDEFD2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E2C878D7-3BC3-DF81-DFEA-63463FFDDA31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92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AE8AC4E-6101-B36E-F07E-A8104488FA3A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1.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곱셈</a:t>
            </a:r>
          </a:p>
        </p:txBody>
      </p:sp>
    </p:spTree>
    <p:extLst>
      <p:ext uri="{BB962C8B-B14F-4D97-AF65-F5344CB8AC3E}">
        <p14:creationId xmlns:p14="http://schemas.microsoft.com/office/powerpoint/2010/main" val="188192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36922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dirty="0"/>
              <a:t>도윤이네 학교에서 공원까지의 거리는 </a:t>
            </a:r>
            <a:r>
              <a:rPr lang="en-US" altLang="ko-KR" sz="3600" b="1" dirty="0"/>
              <a:t>305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ko-KR" altLang="en-US" sz="3600" b="1" dirty="0"/>
              <a:t>입니다</a:t>
            </a:r>
            <a:r>
              <a:rPr lang="en-US" altLang="ko-KR" sz="3600" b="1" dirty="0"/>
              <a:t>. </a:t>
            </a:r>
            <a:r>
              <a:rPr lang="ko-KR" altLang="en-US" sz="3600" b="1" dirty="0"/>
              <a:t>공원에서 도서관까지의 거리는 도윤이네 학교에서 공원까지의 거리의 </a:t>
            </a:r>
            <a:r>
              <a:rPr lang="en-US" altLang="ko-KR" sz="3600" b="1" dirty="0"/>
              <a:t>3</a:t>
            </a:r>
            <a:r>
              <a:rPr lang="ko-KR" altLang="en-US" sz="3600" b="1" dirty="0"/>
              <a:t>배입니다</a:t>
            </a:r>
            <a:r>
              <a:rPr lang="en-US" altLang="ko-KR" sz="3600" b="1" dirty="0"/>
              <a:t>. </a:t>
            </a:r>
            <a:r>
              <a:rPr lang="ko-KR" altLang="en-US" sz="3600" b="1" dirty="0"/>
              <a:t>공원에서 도서관까지의 거리는 몇 </a:t>
            </a:r>
            <a:r>
              <a:rPr lang="en-US" altLang="ko-KR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ko-KR" altLang="en-US" sz="3600" b="1" dirty="0"/>
              <a:t>인지 구해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4CB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5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9BBCE7D-E34A-AF91-B0AC-E7FC8A6DE908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9" name="사각형: 둥근 모서리 48">
              <a:hlinkClick r:id="rId4" action="ppaction://hlinksldjump"/>
              <a:extLst>
                <a:ext uri="{FF2B5EF4-FFF2-40B4-BE49-F238E27FC236}">
                  <a16:creationId xmlns:a16="http://schemas.microsoft.com/office/drawing/2014/main" id="{A16D1039-CFE8-E3F4-BC04-5530AC096D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0" name="사각형: 둥근 모서리 49">
              <a:hlinkClick r:id="rId4" action="ppaction://hlinksldjump"/>
              <a:extLst>
                <a:ext uri="{FF2B5EF4-FFF2-40B4-BE49-F238E27FC236}">
                  <a16:creationId xmlns:a16="http://schemas.microsoft.com/office/drawing/2014/main" id="{C45FDBFA-A6E8-3B49-D406-2722BF4CF3A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2" name="화살표: 오각형 1">
            <a:extLst>
              <a:ext uri="{FF2B5EF4-FFF2-40B4-BE49-F238E27FC236}">
                <a16:creationId xmlns:a16="http://schemas.microsoft.com/office/drawing/2014/main" id="{FFB11C25-A3BB-7D9D-A905-1F18D0991E84}"/>
              </a:ext>
            </a:extLst>
          </p:cNvPr>
          <p:cNvSpPr/>
          <p:nvPr/>
        </p:nvSpPr>
        <p:spPr>
          <a:xfrm>
            <a:off x="4687402" y="3973008"/>
            <a:ext cx="946337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식</a:t>
            </a:r>
          </a:p>
        </p:txBody>
      </p:sp>
      <p:sp>
        <p:nvSpPr>
          <p:cNvPr id="3" name="화살표: 오각형 2">
            <a:extLst>
              <a:ext uri="{FF2B5EF4-FFF2-40B4-BE49-F238E27FC236}">
                <a16:creationId xmlns:a16="http://schemas.microsoft.com/office/drawing/2014/main" id="{25D8CA5D-AF61-8FB7-4D91-93768BA15DDD}"/>
              </a:ext>
            </a:extLst>
          </p:cNvPr>
          <p:cNvSpPr/>
          <p:nvPr/>
        </p:nvSpPr>
        <p:spPr>
          <a:xfrm>
            <a:off x="6199570" y="4908143"/>
            <a:ext cx="946337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답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2B1F88F-2ADB-090B-A9C6-D94E0675496B}"/>
              </a:ext>
            </a:extLst>
          </p:cNvPr>
          <p:cNvCxnSpPr/>
          <p:nvPr/>
        </p:nvCxnSpPr>
        <p:spPr>
          <a:xfrm>
            <a:off x="5839530" y="4534282"/>
            <a:ext cx="554752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565862D7-2907-7292-8D74-B150A017F1B1}"/>
              </a:ext>
            </a:extLst>
          </p:cNvPr>
          <p:cNvCxnSpPr>
            <a:cxnSpLocks/>
          </p:cNvCxnSpPr>
          <p:nvPr/>
        </p:nvCxnSpPr>
        <p:spPr>
          <a:xfrm>
            <a:off x="7324588" y="5469417"/>
            <a:ext cx="355550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D62CDCA-47A2-37E1-5B9A-FFFCE01E6E41}"/>
              </a:ext>
            </a:extLst>
          </p:cNvPr>
          <p:cNvSpPr txBox="1"/>
          <p:nvPr/>
        </p:nvSpPr>
        <p:spPr>
          <a:xfrm>
            <a:off x="7464152" y="3879783"/>
            <a:ext cx="2630610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en-US" altLang="ko-KR" sz="3200" b="1" i="0" u="none" strike="noStrike" kern="1200" cap="none" normalizeH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305</a:t>
            </a:r>
            <a:r>
              <a:rPr lang="en-US" altLang="ko-KR" sz="3200" b="1" spc="-150" dirty="0">
                <a:solidFill>
                  <a:srgbClr val="FF0000"/>
                </a:solidFill>
                <a:latin typeface="맑은 고딕"/>
                <a:ea typeface="맑은 고딕"/>
              </a:rPr>
              <a:t>×3=915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589BE-A6F4-D627-FDDD-2523281E98E3}"/>
              </a:ext>
            </a:extLst>
          </p:cNvPr>
          <p:cNvSpPr txBox="1"/>
          <p:nvPr/>
        </p:nvSpPr>
        <p:spPr>
          <a:xfrm>
            <a:off x="8631004" y="4846338"/>
            <a:ext cx="1258801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spc="-150" dirty="0">
                <a:solidFill>
                  <a:srgbClr val="FF0000"/>
                </a:solidFill>
                <a:latin typeface="맑은 고딕"/>
                <a:ea typeface="맑은 고딕"/>
              </a:rPr>
              <a:t>915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C121B8-15E6-13CD-3FE2-5F26CAC4CB89}"/>
              </a:ext>
            </a:extLst>
          </p:cNvPr>
          <p:cNvSpPr txBox="1"/>
          <p:nvPr/>
        </p:nvSpPr>
        <p:spPr>
          <a:xfrm>
            <a:off x="10799510" y="4938247"/>
            <a:ext cx="743744" cy="5847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ko-KR" altLang="en-US" sz="32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B871EFD-1EBD-B178-3D22-C3A88DE5AC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68634" y="3841883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9204408-27C6-8794-96D4-F7D63C8D1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41986" y="4804694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5" name="그룹 30">
            <a:extLst>
              <a:ext uri="{FF2B5EF4-FFF2-40B4-BE49-F238E27FC236}">
                <a16:creationId xmlns:a16="http://schemas.microsoft.com/office/drawing/2014/main" id="{2690B6B2-39F5-EA2D-9EB5-F67A22667AB2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6" name="그룹 26">
              <a:extLst>
                <a:ext uri="{FF2B5EF4-FFF2-40B4-BE49-F238E27FC236}">
                  <a16:creationId xmlns:a16="http://schemas.microsoft.com/office/drawing/2014/main" id="{904DE010-E17E-55C8-4F02-323A9FB1D9F6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1" name="그래픽 60">
                <a:extLst>
                  <a:ext uri="{FF2B5EF4-FFF2-40B4-BE49-F238E27FC236}">
                    <a16:creationId xmlns:a16="http://schemas.microsoft.com/office/drawing/2014/main" id="{A2951D59-8CB6-51AC-613B-F5365F482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3" name="그림 28">
                <a:extLst>
                  <a:ext uri="{FF2B5EF4-FFF2-40B4-BE49-F238E27FC236}">
                    <a16:creationId xmlns:a16="http://schemas.microsoft.com/office/drawing/2014/main" id="{A5F92F35-31F0-F6B8-3E17-084066FF3E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445A44D9-09DE-6D97-8756-0477AD137075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92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E6F6AC-ECA6-F399-3FDB-9E03941E5371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1.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곱셈</a:t>
            </a:r>
          </a:p>
        </p:txBody>
      </p:sp>
    </p:spTree>
    <p:extLst>
      <p:ext uri="{BB962C8B-B14F-4D97-AF65-F5344CB8AC3E}">
        <p14:creationId xmlns:p14="http://schemas.microsoft.com/office/powerpoint/2010/main" val="11110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1D2ACE-655A-851B-40C9-FE5BE92F3A9D}"/>
              </a:ext>
            </a:extLst>
          </p:cNvPr>
          <p:cNvSpPr txBox="1"/>
          <p:nvPr/>
        </p:nvSpPr>
        <p:spPr>
          <a:xfrm>
            <a:off x="8988226" y="5288921"/>
            <a:ext cx="2361425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                  )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6" y="1412776"/>
            <a:ext cx="10484176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600" b="1" spc="-300" dirty="0"/>
              <a:t>3</a:t>
            </a:r>
            <a:r>
              <a:rPr lang="ko-KR" altLang="en-US" sz="3600" b="1" spc="-300" dirty="0"/>
              <a:t>장의 수 카드를 한 번씩만 사용하여 계산 결과가 가장 큰 </a:t>
            </a:r>
            <a:r>
              <a:rPr lang="en-US" altLang="ko-KR" sz="3600" b="1" spc="-300" dirty="0"/>
              <a:t>(</a:t>
            </a:r>
            <a:r>
              <a:rPr lang="ko-KR" altLang="en-US" sz="3600" b="1" spc="-300" dirty="0"/>
              <a:t>한 자리 수</a:t>
            </a:r>
            <a:r>
              <a:rPr lang="en-US" altLang="ko-KR" sz="3600" b="1" spc="-300" dirty="0"/>
              <a:t>)</a:t>
            </a:r>
            <a:r>
              <a:rPr lang="en-US" altLang="ko-KR" sz="3600" b="1" spc="-300" dirty="0">
                <a:latin typeface="맑은 고딕"/>
                <a:ea typeface="맑은 고딕"/>
              </a:rPr>
              <a:t>×</a:t>
            </a:r>
            <a:r>
              <a:rPr lang="en-US" altLang="ko-KR" sz="3600" b="1" spc="-300" dirty="0"/>
              <a:t>(</a:t>
            </a:r>
            <a:r>
              <a:rPr lang="ko-KR" altLang="en-US" sz="3600" b="1" spc="-300" dirty="0"/>
              <a:t>두 자리 수</a:t>
            </a:r>
            <a:r>
              <a:rPr lang="en-US" altLang="ko-KR" sz="3600" b="1" spc="-300" dirty="0"/>
              <a:t>)</a:t>
            </a:r>
            <a:r>
              <a:rPr lang="ko-KR" altLang="en-US" sz="3600" b="1" spc="-300" dirty="0"/>
              <a:t>를 만들어 계산해 보세요</a:t>
            </a:r>
            <a:r>
              <a:rPr lang="en-US" altLang="ko-KR" sz="3600" b="1" spc="-300" dirty="0"/>
              <a:t>.</a:t>
            </a:r>
            <a:endParaRPr kumimoji="0" lang="ko-KR" altLang="en-US" sz="3600" b="1" i="0" u="none" strike="noStrike" kern="1200" cap="none" spc="-30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44CBF4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6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7726C75-76CC-E920-67EF-4751316E2C6B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99693971-12EE-1692-488F-57C5F9D3AA27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D7456CE-B1BF-CBB3-13B4-24965A2E4E8F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993177DD-286F-FF6B-909B-BD761D5FF5E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22294B13-CF78-C7AA-74C6-246551890CE3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6" name="그림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0A97F58-06D6-C324-6684-78D455DD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4" name="그림 4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AF959D6-B270-D29C-DE53-FEFFA951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9BBCE7D-E34A-AF91-B0AC-E7FC8A6DE908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9" name="사각형: 둥근 모서리 48">
              <a:hlinkClick r:id="rId4" action="ppaction://hlinksldjump"/>
              <a:extLst>
                <a:ext uri="{FF2B5EF4-FFF2-40B4-BE49-F238E27FC236}">
                  <a16:creationId xmlns:a16="http://schemas.microsoft.com/office/drawing/2014/main" id="{A16D1039-CFE8-E3F4-BC04-5530AC096D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0" name="사각형: 둥근 모서리 49">
              <a:hlinkClick r:id="rId4" action="ppaction://hlinksldjump"/>
              <a:extLst>
                <a:ext uri="{FF2B5EF4-FFF2-40B4-BE49-F238E27FC236}">
                  <a16:creationId xmlns:a16="http://schemas.microsoft.com/office/drawing/2014/main" id="{C45FDBFA-A6E8-3B49-D406-2722BF4CF3A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746D7522-6F63-65C9-AAF5-9DE5C3799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100" y="2996952"/>
            <a:ext cx="3683801" cy="1367183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B90E1A79-BFE2-9F8E-9555-38CC1F7A4CED}"/>
              </a:ext>
            </a:extLst>
          </p:cNvPr>
          <p:cNvGrpSpPr/>
          <p:nvPr/>
        </p:nvGrpSpPr>
        <p:grpSpPr>
          <a:xfrm>
            <a:off x="4830480" y="4595412"/>
            <a:ext cx="2531039" cy="696598"/>
            <a:chOff x="4141025" y="4595412"/>
            <a:chExt cx="2531039" cy="696598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9C435DF1-1869-5377-2684-8907338E37FC}"/>
                </a:ext>
              </a:extLst>
            </p:cNvPr>
            <p:cNvSpPr/>
            <p:nvPr/>
          </p:nvSpPr>
          <p:spPr>
            <a:xfrm>
              <a:off x="4141025" y="4595412"/>
              <a:ext cx="658831" cy="6921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0081C6"/>
              </a:solidFill>
            </a:ln>
          </p:spPr>
          <p:txBody>
            <a:bodyPr rot="0" vert="horz" wrap="square" lIns="0" tIns="0" rIns="0" bIns="0" anchor="ctr" anchorCtr="1">
              <a:prstTxWarp prst="textNoShape">
                <a:avLst/>
              </a:prstTxWarp>
              <a:noAutofit/>
            </a:bodyPr>
            <a:lstStyle/>
            <a:p>
              <a:pPr lvl="0" algn="l">
                <a:lnSpc>
                  <a:spcPct val="120000"/>
                </a:lnSpc>
                <a:defRPr/>
              </a:pPr>
              <a:endParaRPr lang="ko-KR" altLang="en-US" sz="3200" b="1" spc="-30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6E2F1C-51B4-BDD8-CBB6-3249BFED2E48}"/>
                </a:ext>
              </a:extLst>
            </p:cNvPr>
            <p:cNvSpPr txBox="1"/>
            <p:nvPr/>
          </p:nvSpPr>
          <p:spPr>
            <a:xfrm>
              <a:off x="4799856" y="4644425"/>
              <a:ext cx="455712" cy="5847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ko-KR" sz="3200" b="1" spc="-100" dirty="0">
                  <a:latin typeface="맑은 고딕"/>
                  <a:ea typeface="맑은 고딕"/>
                </a:rPr>
                <a:t>×</a:t>
              </a:r>
              <a:endParaRPr lang="ko-KR" altLang="en-US" sz="3200" dirty="0"/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D03C9C8C-0638-F649-D4BE-1AAE1FE925ED}"/>
                </a:ext>
              </a:extLst>
            </p:cNvPr>
            <p:cNvSpPr/>
            <p:nvPr/>
          </p:nvSpPr>
          <p:spPr>
            <a:xfrm>
              <a:off x="5248749" y="4599817"/>
              <a:ext cx="658831" cy="6921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0081C6"/>
              </a:solidFill>
            </a:ln>
          </p:spPr>
          <p:txBody>
            <a:bodyPr rot="0" vert="horz" wrap="square" lIns="0" tIns="0" rIns="0" bIns="0" anchor="ctr" anchorCtr="1">
              <a:prstTxWarp prst="textNoShape">
                <a:avLst/>
              </a:prstTxWarp>
              <a:noAutofit/>
            </a:bodyPr>
            <a:lstStyle/>
            <a:p>
              <a:pPr lvl="0" algn="l">
                <a:lnSpc>
                  <a:spcPct val="120000"/>
                </a:lnSpc>
                <a:defRPr/>
              </a:pPr>
              <a:endParaRPr lang="ko-KR" altLang="en-US" sz="3200" b="1" spc="-300">
                <a:solidFill>
                  <a:schemeClr val="tx1"/>
                </a:solidFill>
              </a:endParaRP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E3CB9A6B-0796-1BD0-EAD8-C20DD63FBA34}"/>
                </a:ext>
              </a:extLst>
            </p:cNvPr>
            <p:cNvSpPr/>
            <p:nvPr/>
          </p:nvSpPr>
          <p:spPr>
            <a:xfrm>
              <a:off x="6013233" y="4595412"/>
              <a:ext cx="658831" cy="6921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0081C6"/>
              </a:solidFill>
            </a:ln>
          </p:spPr>
          <p:txBody>
            <a:bodyPr rot="0" vert="horz" wrap="square" lIns="0" tIns="0" rIns="0" bIns="0" anchor="ctr" anchorCtr="1">
              <a:prstTxWarp prst="textNoShape">
                <a:avLst/>
              </a:prstTxWarp>
              <a:noAutofit/>
            </a:bodyPr>
            <a:lstStyle/>
            <a:p>
              <a:pPr lvl="0" algn="l">
                <a:lnSpc>
                  <a:spcPct val="120000"/>
                </a:lnSpc>
                <a:defRPr/>
              </a:pPr>
              <a:endParaRPr lang="ko-KR" altLang="en-US" sz="3200" b="1" spc="-300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2478711-9A93-C178-84D6-0A723A310D4B}"/>
              </a:ext>
            </a:extLst>
          </p:cNvPr>
          <p:cNvSpPr txBox="1"/>
          <p:nvPr/>
        </p:nvSpPr>
        <p:spPr>
          <a:xfrm>
            <a:off x="6147957" y="4656172"/>
            <a:ext cx="403754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spc="-150" dirty="0">
                <a:solidFill>
                  <a:srgbClr val="FF0000"/>
                </a:solidFill>
                <a:latin typeface="맑은 고딕"/>
                <a:ea typeface="맑은 고딕"/>
              </a:rPr>
              <a:t>5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678AC3-6E94-E01E-C49B-11253ED590CD}"/>
              </a:ext>
            </a:extLst>
          </p:cNvPr>
          <p:cNvSpPr txBox="1"/>
          <p:nvPr/>
        </p:nvSpPr>
        <p:spPr>
          <a:xfrm>
            <a:off x="5027766" y="4662738"/>
            <a:ext cx="403754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spc="-150" dirty="0">
                <a:solidFill>
                  <a:srgbClr val="FF0000"/>
                </a:solidFill>
                <a:latin typeface="맑은 고딕"/>
                <a:ea typeface="맑은 고딕"/>
              </a:rPr>
              <a:t>8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169DB0-3D45-5F18-E7F9-3FBACF1AC3AE}"/>
              </a:ext>
            </a:extLst>
          </p:cNvPr>
          <p:cNvSpPr txBox="1"/>
          <p:nvPr/>
        </p:nvSpPr>
        <p:spPr>
          <a:xfrm>
            <a:off x="6901529" y="4661801"/>
            <a:ext cx="403754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spc="-150" dirty="0">
                <a:solidFill>
                  <a:srgbClr val="FF0000"/>
                </a:solidFill>
                <a:latin typeface="맑은 고딕"/>
                <a:ea typeface="맑은 고딕"/>
              </a:rPr>
              <a:t>3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1C77A5-BD32-DBCB-0BB7-DD4B8B47DA96}"/>
              </a:ext>
            </a:extLst>
          </p:cNvPr>
          <p:cNvSpPr txBox="1"/>
          <p:nvPr/>
        </p:nvSpPr>
        <p:spPr>
          <a:xfrm>
            <a:off x="9910232" y="5324019"/>
            <a:ext cx="808566" cy="561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3200" b="1" spc="-150" dirty="0">
                <a:solidFill>
                  <a:srgbClr val="FF0000"/>
                </a:solidFill>
                <a:latin typeface="맑은 고딕"/>
                <a:ea typeface="맑은 고딕"/>
              </a:rPr>
              <a:t>424</a:t>
            </a:r>
            <a:endParaRPr kumimoji="0" lang="en-US" altLang="ko-KR" sz="3200" b="1" i="0" u="none" strike="noStrike" kern="1200" cap="none" normalizeH="0" dirty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220ED65D-CE5F-26CA-BA95-2DAA64F136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854484" y="4643594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7A470E59-FE92-0C0D-5D2E-B4B18BDC1A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80033" y="4652665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67E00B3C-E953-D3EC-3923-8D12FE3F0C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40303" y="4637028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2FD1C514-26F7-7637-A61F-C8C710D20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973232" y="5298054"/>
            <a:ext cx="610823" cy="5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그룹 30">
            <a:extLst>
              <a:ext uri="{FF2B5EF4-FFF2-40B4-BE49-F238E27FC236}">
                <a16:creationId xmlns:a16="http://schemas.microsoft.com/office/drawing/2014/main" id="{4439458E-9FAE-CDE5-44F1-3314441E6E69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1" name="그룹 26">
              <a:extLst>
                <a:ext uri="{FF2B5EF4-FFF2-40B4-BE49-F238E27FC236}">
                  <a16:creationId xmlns:a16="http://schemas.microsoft.com/office/drawing/2014/main" id="{8EA32E68-93D1-F1E3-3DD1-D5BF7BEA213C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3" name="그래픽 60">
                <a:extLst>
                  <a:ext uri="{FF2B5EF4-FFF2-40B4-BE49-F238E27FC236}">
                    <a16:creationId xmlns:a16="http://schemas.microsoft.com/office/drawing/2014/main" id="{453500A6-2BCB-4A7C-687D-062F61ACF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4" name="그림 28">
                <a:extLst>
                  <a:ext uri="{FF2B5EF4-FFF2-40B4-BE49-F238E27FC236}">
                    <a16:creationId xmlns:a16="http://schemas.microsoft.com/office/drawing/2014/main" id="{D272C325-FBA8-0FA7-7E26-4A2B38147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3E1C1EEE-24B3-3B4F-3522-1FBF5D83F13F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92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A46D737-FA3B-B42D-8CBF-D1DEFEB2DA2E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0B6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00B0F0"/>
                </a:solidFill>
              </a:rPr>
              <a:t>1. </a:t>
            </a:r>
            <a:r>
              <a:rPr lang="ko-KR" altLang="en-US" sz="2400" b="1" spc="-300" dirty="0">
                <a:solidFill>
                  <a:srgbClr val="00B0F0"/>
                </a:solidFill>
              </a:rPr>
              <a:t>곱셈</a:t>
            </a:r>
          </a:p>
        </p:txBody>
      </p:sp>
    </p:spTree>
    <p:extLst>
      <p:ext uri="{BB962C8B-B14F-4D97-AF65-F5344CB8AC3E}">
        <p14:creationId xmlns:p14="http://schemas.microsoft.com/office/powerpoint/2010/main" val="41033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3CE18-5821-5A5F-1682-B6668401AD16}"/>
              </a:ext>
            </a:extLst>
          </p:cNvPr>
          <p:cNvSpPr txBox="1"/>
          <p:nvPr/>
        </p:nvSpPr>
        <p:spPr>
          <a:xfrm>
            <a:off x="1343395" y="1412776"/>
            <a:ext cx="10081551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600" b="1" dirty="0"/>
              <a:t>6÷3</a:t>
            </a:r>
            <a:r>
              <a:rPr lang="ko-KR" altLang="en-US" sz="3600" b="1" dirty="0"/>
              <a:t>을 이용하여 </a:t>
            </a:r>
            <a:r>
              <a:rPr lang="en-US" altLang="ko-KR" sz="3600" b="1" dirty="0"/>
              <a:t>60÷3</a:t>
            </a:r>
            <a:r>
              <a:rPr lang="ko-KR" altLang="en-US" sz="3600" b="1" dirty="0"/>
              <a:t>을 계산해 보세요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52E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1AC05E6-13EC-9184-4E65-4A79A00D214F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E389C43-2E2E-89DF-C7B6-D1F1EEBBA559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7E22449-493F-8163-D795-E538E811FC17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3BE218F2-0121-2386-4B6D-6C13079737A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E3472A1B-9429-7C52-B8D2-EC6BB5D2147B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1" name="그림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2C4F84C-70EA-DF1E-269D-71AB3F97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3930F4A-6DD0-9EC9-9C3F-8C6507E0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45BC548-9E23-8433-3D0B-93E2730B2C57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52" name="사각형: 둥근 모서리 51">
              <a:hlinkClick r:id="rId4" action="ppaction://hlinksldjump"/>
              <a:extLst>
                <a:ext uri="{FF2B5EF4-FFF2-40B4-BE49-F238E27FC236}">
                  <a16:creationId xmlns:a16="http://schemas.microsoft.com/office/drawing/2014/main" id="{E27BFA4B-AD5F-DBC0-6B6A-56B5D8E7F858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3" name="사각형: 둥근 모서리 52">
              <a:hlinkClick r:id="rId4" action="ppaction://hlinksldjump"/>
              <a:extLst>
                <a:ext uri="{FF2B5EF4-FFF2-40B4-BE49-F238E27FC236}">
                  <a16:creationId xmlns:a16="http://schemas.microsoft.com/office/drawing/2014/main" id="{4464AAE2-2EF9-0112-C66D-3C3A0ADF3ECE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BA6B251-56C5-F720-A9C7-18D014D53D07}"/>
              </a:ext>
            </a:extLst>
          </p:cNvPr>
          <p:cNvSpPr/>
          <p:nvPr/>
        </p:nvSpPr>
        <p:spPr>
          <a:xfrm>
            <a:off x="4343040" y="2533944"/>
            <a:ext cx="582605" cy="561278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>
            <a:solidFill>
              <a:srgbClr val="3E97D6">
                <a:alpha val="100000"/>
              </a:srgbClr>
            </a:solidFill>
          </a:ln>
        </p:spPr>
        <p:txBody>
          <a:bodyPr rot="0" vert="horz" wrap="square" lIns="0" tIns="0" rIns="0" bIns="0" anchor="ctr" anchorCtr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200" b="1" i="0" u="none" strike="noStrike" kern="1200" cap="none" spc="-300" normalizeH="0" baseline="0">
              <a:solidFill>
                <a:srgbClr val="FF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1A335529-2243-75F7-DE36-9539514AB8E9}"/>
              </a:ext>
            </a:extLst>
          </p:cNvPr>
          <p:cNvSpPr txBox="1"/>
          <p:nvPr/>
        </p:nvSpPr>
        <p:spPr>
          <a:xfrm>
            <a:off x="4522116" y="2566276"/>
            <a:ext cx="427383" cy="5216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0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normalizeH="0" dirty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맑은 고딕"/>
              </a:rPr>
              <a:t>2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67E7671-9BDA-1489-B944-A332471F6E68}"/>
              </a:ext>
            </a:extLst>
          </p:cNvPr>
          <p:cNvGrpSpPr/>
          <p:nvPr/>
        </p:nvGrpSpPr>
        <p:grpSpPr>
          <a:xfrm>
            <a:off x="4151784" y="3051839"/>
            <a:ext cx="1141129" cy="631236"/>
            <a:chOff x="6196924" y="4112509"/>
            <a:chExt cx="1373106" cy="6312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441F0F-ADC8-E9B7-331C-46309D412515}"/>
                </a:ext>
              </a:extLst>
            </p:cNvPr>
            <p:cNvSpPr txBox="1"/>
            <p:nvPr/>
          </p:nvSpPr>
          <p:spPr>
            <a:xfrm>
              <a:off x="6196924" y="4112509"/>
              <a:ext cx="1373106" cy="63123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ko-KR" sz="4000" dirty="0">
                  <a:solidFill>
                    <a:prstClr val="black"/>
                  </a:solidFill>
                </a:rPr>
                <a:t>)</a:t>
              </a:r>
              <a:endParaRPr kumimoji="0" lang="en-US" altLang="ko-KR" sz="4000" i="0" u="none" strike="noStrike" kern="1200" cap="none" normalizeH="0" dirty="0"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A1DAE785-F1FD-0E35-2E71-C133DB9CCD8C}"/>
                </a:ext>
              </a:extLst>
            </p:cNvPr>
            <p:cNvCxnSpPr>
              <a:cxnSpLocks/>
            </p:cNvCxnSpPr>
            <p:nvPr/>
          </p:nvCxnSpPr>
          <p:spPr>
            <a:xfrm>
              <a:off x="6216899" y="4285903"/>
              <a:ext cx="10162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사각형: 둥근 모서리 25">
            <a:extLst>
              <a:ext uri="{FF2B5EF4-FFF2-40B4-BE49-F238E27FC236}">
                <a16:creationId xmlns:a16="http://schemas.microsoft.com/office/drawing/2014/main" id="{B848350F-6E85-DAD1-368E-6C36941B5C10}"/>
              </a:ext>
            </a:extLst>
          </p:cNvPr>
          <p:cNvSpPr/>
          <p:nvPr/>
        </p:nvSpPr>
        <p:spPr>
          <a:xfrm>
            <a:off x="7264543" y="2523348"/>
            <a:ext cx="1025842" cy="60858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38100" cap="flat" cmpd="sng" algn="ctr">
            <a:solidFill>
              <a:srgbClr val="0081C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3600" b="0" i="0" u="none" strike="noStrike" kern="1200" cap="none" spc="0" normalizeH="0" baseline="0">
              <a:solidFill>
                <a:srgbClr val="8FABDB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C15359-5B3D-7838-71BE-F034F995D6D8}"/>
              </a:ext>
            </a:extLst>
          </p:cNvPr>
          <p:cNvSpPr txBox="1"/>
          <p:nvPr/>
        </p:nvSpPr>
        <p:spPr>
          <a:xfrm>
            <a:off x="6983868" y="2547948"/>
            <a:ext cx="1670381" cy="558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pPr lvl="0">
              <a:defRPr/>
            </a:pPr>
            <a:r>
              <a:rPr lang="en-US" altLang="ko-KR" spc="0" dirty="0">
                <a:solidFill>
                  <a:srgbClr val="FF0000"/>
                </a:solidFill>
              </a:rPr>
              <a:t>2  0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01113C6F-1EB5-3CC2-99B0-CE69E8F3DA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456168" y="2510447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F57FD51-7B23-677E-F622-0A98DF4A6F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330751" y="2521912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0B7087B-EB72-5337-7C62-33F219324811}"/>
              </a:ext>
            </a:extLst>
          </p:cNvPr>
          <p:cNvSpPr txBox="1"/>
          <p:nvPr/>
        </p:nvSpPr>
        <p:spPr>
          <a:xfrm>
            <a:off x="4458693" y="3161536"/>
            <a:ext cx="554228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200" b="1" dirty="0"/>
              <a:t>6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F6E632-45BD-EC6E-CA07-B1D4327619F2}"/>
              </a:ext>
            </a:extLst>
          </p:cNvPr>
          <p:cNvSpPr txBox="1"/>
          <p:nvPr/>
        </p:nvSpPr>
        <p:spPr>
          <a:xfrm>
            <a:off x="3770454" y="3161536"/>
            <a:ext cx="554228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569A78CE-E0BF-6085-4AAA-54FD36649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318" y="3219421"/>
            <a:ext cx="438211" cy="419158"/>
          </a:xfrm>
          <a:prstGeom prst="rect">
            <a:avLst/>
          </a:prstGeom>
        </p:spPr>
      </p:pic>
      <p:grpSp>
        <p:nvGrpSpPr>
          <p:cNvPr id="57" name="그룹 56">
            <a:extLst>
              <a:ext uri="{FF2B5EF4-FFF2-40B4-BE49-F238E27FC236}">
                <a16:creationId xmlns:a16="http://schemas.microsoft.com/office/drawing/2014/main" id="{F0D54627-BDC2-D502-6B85-DEFD2704E3F3}"/>
              </a:ext>
            </a:extLst>
          </p:cNvPr>
          <p:cNvGrpSpPr/>
          <p:nvPr/>
        </p:nvGrpSpPr>
        <p:grpSpPr>
          <a:xfrm>
            <a:off x="7149257" y="3051839"/>
            <a:ext cx="1323005" cy="631236"/>
            <a:chOff x="6196924" y="4112509"/>
            <a:chExt cx="1591956" cy="63123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42185F2-E0DD-22F1-1526-AABB9B8F041E}"/>
                </a:ext>
              </a:extLst>
            </p:cNvPr>
            <p:cNvSpPr txBox="1"/>
            <p:nvPr/>
          </p:nvSpPr>
          <p:spPr>
            <a:xfrm>
              <a:off x="6196924" y="4112509"/>
              <a:ext cx="1373106" cy="63123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ko-KR" sz="4000" dirty="0">
                  <a:solidFill>
                    <a:prstClr val="black"/>
                  </a:solidFill>
                </a:rPr>
                <a:t>)</a:t>
              </a:r>
              <a:endParaRPr kumimoji="0" lang="en-US" altLang="ko-KR" sz="4000" i="0" u="none" strike="noStrike" kern="1200" cap="none" normalizeH="0" dirty="0"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6F131C49-2EBB-340E-3FDC-8A9AAE3E53DD}"/>
                </a:ext>
              </a:extLst>
            </p:cNvPr>
            <p:cNvCxnSpPr>
              <a:cxnSpLocks/>
            </p:cNvCxnSpPr>
            <p:nvPr/>
          </p:nvCxnSpPr>
          <p:spPr>
            <a:xfrm>
              <a:off x="6216899" y="4285903"/>
              <a:ext cx="1571981" cy="23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9C36331-84BC-BAEB-F36F-52D1484C830E}"/>
              </a:ext>
            </a:extLst>
          </p:cNvPr>
          <p:cNvSpPr txBox="1"/>
          <p:nvPr/>
        </p:nvSpPr>
        <p:spPr>
          <a:xfrm>
            <a:off x="7456168" y="3161536"/>
            <a:ext cx="1141127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200" b="1" dirty="0"/>
              <a:t>6  0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57D53D0-D171-1296-7AC0-F390322A982F}"/>
              </a:ext>
            </a:extLst>
          </p:cNvPr>
          <p:cNvSpPr txBox="1"/>
          <p:nvPr/>
        </p:nvSpPr>
        <p:spPr>
          <a:xfrm>
            <a:off x="6767930" y="3161536"/>
            <a:ext cx="554228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30">
            <a:extLst>
              <a:ext uri="{FF2B5EF4-FFF2-40B4-BE49-F238E27FC236}">
                <a16:creationId xmlns:a16="http://schemas.microsoft.com/office/drawing/2014/main" id="{CBD7CBFD-0E4B-0F3E-B696-4E44EE0B90BF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17" name="그룹 26">
              <a:extLst>
                <a:ext uri="{FF2B5EF4-FFF2-40B4-BE49-F238E27FC236}">
                  <a16:creationId xmlns:a16="http://schemas.microsoft.com/office/drawing/2014/main" id="{09AEA470-BABB-5152-A1C6-3F8A5AD6F22A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20" name="그래픽 60">
                <a:extLst>
                  <a:ext uri="{FF2B5EF4-FFF2-40B4-BE49-F238E27FC236}">
                    <a16:creationId xmlns:a16="http://schemas.microsoft.com/office/drawing/2014/main" id="{5D50E56A-58D0-0442-FDCA-BF42018D54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23" name="그림 28">
                <a:extLst>
                  <a:ext uri="{FF2B5EF4-FFF2-40B4-BE49-F238E27FC236}">
                    <a16:creationId xmlns:a16="http://schemas.microsoft.com/office/drawing/2014/main" id="{6CFB826C-0DD5-56F7-4AC3-7B8797261C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18" name="TextBox 3">
              <a:extLst>
                <a:ext uri="{FF2B5EF4-FFF2-40B4-BE49-F238E27FC236}">
                  <a16:creationId xmlns:a16="http://schemas.microsoft.com/office/drawing/2014/main" id="{DC5C5339-3BA3-849B-5E2C-BDD927DFC449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93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CEB96A4-423C-9310-C8B5-301C8BDF9B3E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2.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나눗셈</a:t>
            </a:r>
          </a:p>
        </p:txBody>
      </p:sp>
    </p:spTree>
    <p:extLst>
      <p:ext uri="{BB962C8B-B14F-4D97-AF65-F5344CB8AC3E}">
        <p14:creationId xmlns:p14="http://schemas.microsoft.com/office/powerpoint/2010/main" val="41027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6D923F6B-BA82-9C5E-F4B1-7558C96C8513}"/>
              </a:ext>
            </a:extLst>
          </p:cNvPr>
          <p:cNvSpPr/>
          <p:nvPr/>
        </p:nvSpPr>
        <p:spPr>
          <a:xfrm>
            <a:off x="744412" y="1459566"/>
            <a:ext cx="512213" cy="512213"/>
          </a:xfrm>
          <a:prstGeom prst="flowChartConnector">
            <a:avLst/>
          </a:prstGeom>
          <a:solidFill>
            <a:srgbClr val="F5852E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2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50C0572-8FAC-627C-C878-40F84AD44E27}"/>
              </a:ext>
            </a:extLst>
          </p:cNvPr>
          <p:cNvGrpSpPr/>
          <p:nvPr/>
        </p:nvGrpSpPr>
        <p:grpSpPr>
          <a:xfrm>
            <a:off x="10278191" y="6473873"/>
            <a:ext cx="1549381" cy="254013"/>
            <a:chOff x="10278191" y="6473873"/>
            <a:chExt cx="1549381" cy="254013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0914761-B1B1-6BC8-EAE3-94469C582E66}"/>
                </a:ext>
              </a:extLst>
            </p:cNvPr>
            <p:cNvGrpSpPr/>
            <p:nvPr/>
          </p:nvGrpSpPr>
          <p:grpSpPr>
            <a:xfrm>
              <a:off x="10584055" y="6477750"/>
              <a:ext cx="925129" cy="213022"/>
              <a:chOff x="10615267" y="6497260"/>
              <a:chExt cx="925129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4C9B29A1-D218-084E-2F7F-6DB66C9C6BF4}"/>
                  </a:ext>
                </a:extLst>
              </p:cNvPr>
              <p:cNvSpPr/>
              <p:nvPr/>
            </p:nvSpPr>
            <p:spPr>
              <a:xfrm>
                <a:off x="11184988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38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FE5B1B3-7B4A-4F6C-C29B-720A3D8CE17C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B8570F18-ED33-3E89-901B-98709FAB0F8A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D81108A-8559-1724-21D8-037329F6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573559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8F68AA5-F99C-9D95-A2C2-3C27220E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78191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3DA5E4-96A0-AEDF-E590-205878D6ACCE}"/>
              </a:ext>
            </a:extLst>
          </p:cNvPr>
          <p:cNvGrpSpPr/>
          <p:nvPr/>
        </p:nvGrpSpPr>
        <p:grpSpPr>
          <a:xfrm>
            <a:off x="236948" y="6391126"/>
            <a:ext cx="1566866" cy="396000"/>
            <a:chOff x="236948" y="6391126"/>
            <a:chExt cx="1566866" cy="396000"/>
          </a:xfrm>
        </p:grpSpPr>
        <p:sp>
          <p:nvSpPr>
            <p:cNvPr id="45" name="사각형: 둥근 모서리 44">
              <a:hlinkClick r:id="rId4" action="ppaction://hlinksldjump"/>
              <a:extLst>
                <a:ext uri="{FF2B5EF4-FFF2-40B4-BE49-F238E27FC236}">
                  <a16:creationId xmlns:a16="http://schemas.microsoft.com/office/drawing/2014/main" id="{2DE4E8BF-AED6-3BC5-FCC0-D6E86FA847CD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43A67297-F39A-2EB0-5C6C-A3BBCE2B51CA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전개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894C0D-B2D2-9133-96A6-F7DD21858BFF}"/>
              </a:ext>
            </a:extLst>
          </p:cNvPr>
          <p:cNvSpPr txBox="1"/>
          <p:nvPr/>
        </p:nvSpPr>
        <p:spPr>
          <a:xfrm>
            <a:off x="1343396" y="1412776"/>
            <a:ext cx="997615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dirty="0"/>
              <a:t>빈칸에 알맞은 수를 써넣으세요</a:t>
            </a:r>
            <a:r>
              <a:rPr lang="en-US" altLang="ko-KR" sz="3600" b="1" dirty="0"/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441F98E-7A19-0986-55E3-F082F6CCFEC5}"/>
              </a:ext>
            </a:extLst>
          </p:cNvPr>
          <p:cNvGrpSpPr/>
          <p:nvPr/>
        </p:nvGrpSpPr>
        <p:grpSpPr>
          <a:xfrm>
            <a:off x="2586081" y="2305185"/>
            <a:ext cx="6599785" cy="2078274"/>
            <a:chOff x="2586081" y="2305185"/>
            <a:chExt cx="6599785" cy="2078274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D2220C52-B132-A943-D729-8A7AC184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081" y="2305185"/>
              <a:ext cx="6599785" cy="207827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4EBE83-2480-515B-D20B-E003BEA969CD}"/>
                </a:ext>
              </a:extLst>
            </p:cNvPr>
            <p:cNvSpPr txBox="1"/>
            <p:nvPr/>
          </p:nvSpPr>
          <p:spPr>
            <a:xfrm>
              <a:off x="3071664" y="3549247"/>
              <a:ext cx="792607" cy="584775"/>
            </a:xfrm>
            <a:prstGeom prst="rect">
              <a:avLst/>
            </a:prstGeom>
            <a:solidFill>
              <a:srgbClr val="DAEBF8"/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3200" b="1" dirty="0"/>
                <a:t>96</a:t>
              </a:r>
              <a:endParaRPr lang="ko-KR" altLang="en-US" sz="3200" b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48CF8B-1716-1C83-60A0-55038A20803F}"/>
                </a:ext>
              </a:extLst>
            </p:cNvPr>
            <p:cNvSpPr txBox="1"/>
            <p:nvPr/>
          </p:nvSpPr>
          <p:spPr>
            <a:xfrm>
              <a:off x="4295801" y="2634810"/>
              <a:ext cx="792088" cy="584775"/>
            </a:xfrm>
            <a:prstGeom prst="rect">
              <a:avLst/>
            </a:prstGeom>
            <a:solidFill>
              <a:srgbClr val="DAEBF8"/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3200" b="1" dirty="0"/>
                <a:t>÷2</a:t>
              </a:r>
              <a:endParaRPr lang="ko-KR" altLang="en-US" sz="32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BE1367-E24A-477E-6DD0-28635A23ADB6}"/>
                </a:ext>
              </a:extLst>
            </p:cNvPr>
            <p:cNvSpPr txBox="1"/>
            <p:nvPr/>
          </p:nvSpPr>
          <p:spPr>
            <a:xfrm>
              <a:off x="6766669" y="2634809"/>
              <a:ext cx="792088" cy="584775"/>
            </a:xfrm>
            <a:prstGeom prst="rect">
              <a:avLst/>
            </a:prstGeom>
            <a:solidFill>
              <a:srgbClr val="DAEBF8"/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3200" b="1" dirty="0"/>
                <a:t>÷4</a:t>
              </a:r>
              <a:endParaRPr lang="ko-KR" altLang="en-US" sz="3200" b="1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3DD2F6C-A198-4B67-4D99-3E5DDC0496ED}"/>
              </a:ext>
            </a:extLst>
          </p:cNvPr>
          <p:cNvSpPr txBox="1"/>
          <p:nvPr/>
        </p:nvSpPr>
        <p:spPr>
          <a:xfrm>
            <a:off x="5573024" y="3561622"/>
            <a:ext cx="1045951" cy="58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</a:rPr>
              <a:t>48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EC764B-4CA9-955B-3D63-3E8BD1D74330}"/>
              </a:ext>
            </a:extLst>
          </p:cNvPr>
          <p:cNvSpPr txBox="1"/>
          <p:nvPr/>
        </p:nvSpPr>
        <p:spPr>
          <a:xfrm>
            <a:off x="7901447" y="3561622"/>
            <a:ext cx="1045951" cy="58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</a:rPr>
              <a:t>12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ED35B257-65FA-5B0F-EA90-5795FFAF71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588095" y="3595584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10E2AF46-843D-837B-95EE-D68688F8C0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998384" y="3607073"/>
            <a:ext cx="595756" cy="5847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2" name="그룹 30">
            <a:extLst>
              <a:ext uri="{FF2B5EF4-FFF2-40B4-BE49-F238E27FC236}">
                <a16:creationId xmlns:a16="http://schemas.microsoft.com/office/drawing/2014/main" id="{CDEEC635-B783-DD3A-896E-C9BD7AEAED13}"/>
              </a:ext>
            </a:extLst>
          </p:cNvPr>
          <p:cNvGrpSpPr/>
          <p:nvPr/>
        </p:nvGrpSpPr>
        <p:grpSpPr>
          <a:xfrm>
            <a:off x="7785200" y="6401497"/>
            <a:ext cx="2090920" cy="396000"/>
            <a:chOff x="980111" y="700966"/>
            <a:chExt cx="2090920" cy="396000"/>
          </a:xfrm>
        </p:grpSpPr>
        <p:grpSp>
          <p:nvGrpSpPr>
            <p:cNvPr id="4" name="그룹 26">
              <a:extLst>
                <a:ext uri="{FF2B5EF4-FFF2-40B4-BE49-F238E27FC236}">
                  <a16:creationId xmlns:a16="http://schemas.microsoft.com/office/drawing/2014/main" id="{43E70D49-4317-893B-1049-B50CE2EFEA58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2" name="그래픽 60">
                <a:extLst>
                  <a:ext uri="{FF2B5EF4-FFF2-40B4-BE49-F238E27FC236}">
                    <a16:creationId xmlns:a16="http://schemas.microsoft.com/office/drawing/2014/main" id="{44FDE7AE-FBD9-5839-6DA1-F5A77AC5F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5" name="그림 28">
                <a:extLst>
                  <a:ext uri="{FF2B5EF4-FFF2-40B4-BE49-F238E27FC236}">
                    <a16:creationId xmlns:a16="http://schemas.microsoft.com/office/drawing/2014/main" id="{B40304D9-85BD-3233-A781-0E9E180D2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DC9201CA-0E66-F05C-E264-BD4D01DCDF11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93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F523376-60E0-374F-1083-AF9C2F8CF47B}"/>
              </a:ext>
            </a:extLst>
          </p:cNvPr>
          <p:cNvSpPr txBox="1"/>
          <p:nvPr/>
        </p:nvSpPr>
        <p:spPr>
          <a:xfrm>
            <a:off x="9874936" y="263353"/>
            <a:ext cx="22322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585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pc="-300" dirty="0">
                <a:solidFill>
                  <a:srgbClr val="F5852E"/>
                </a:solidFill>
              </a:rPr>
              <a:t>2. </a:t>
            </a:r>
            <a:r>
              <a:rPr lang="ko-KR" altLang="en-US" sz="2400" b="1" spc="-300" dirty="0">
                <a:solidFill>
                  <a:srgbClr val="F5852E"/>
                </a:solidFill>
              </a:rPr>
              <a:t>나눗셈</a:t>
            </a:r>
          </a:p>
        </p:txBody>
      </p:sp>
    </p:spTree>
    <p:extLst>
      <p:ext uri="{BB962C8B-B14F-4D97-AF65-F5344CB8AC3E}">
        <p14:creationId xmlns:p14="http://schemas.microsoft.com/office/powerpoint/2010/main" val="9910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>
              <a:lumMod val="65000"/>
              <a:lumOff val="35000"/>
            </a:schemeClr>
          </a:solidFill>
        </a:ln>
      </a:spPr>
      <a:bodyPr lIns="0" tIns="0" rIns="0" bIns="0" rtlCol="0" anchor="ctr"/>
      <a:lstStyle>
        <a:defPPr algn="ctr">
          <a:defRPr b="1" dirty="0" smtClean="0">
            <a:solidFill>
              <a:schemeClr val="tx1"/>
            </a:solidFill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2700">
          <a:noFill/>
        </a:ln>
      </a:spPr>
      <a:bodyPr wrap="square" rtlCol="0" anchor="t" anchorCtr="0">
        <a:spAutoFit/>
      </a:bodyPr>
      <a:lstStyle>
        <a:defPPr algn="just">
          <a:lnSpc>
            <a:spcPct val="100000"/>
          </a:lnSpc>
          <a:defRPr sz="28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1441</Words>
  <Application>Microsoft Office PowerPoint</Application>
  <PresentationFormat>와이드스크린</PresentationFormat>
  <Paragraphs>559</Paragraphs>
  <Slides>40</Slides>
  <Notes>11</Notes>
  <HiddenSlides>2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  <vt:variant>
        <vt:lpstr>재구성한 쇼</vt:lpstr>
      </vt:variant>
      <vt:variant>
        <vt:i4>2</vt:i4>
      </vt:variant>
    </vt:vector>
  </HeadingPairs>
  <TitlesOfParts>
    <vt:vector size="46" baseType="lpstr"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2023-11-22T12:48:28Z</dcterms:created>
  <dcterms:modified xsi:type="dcterms:W3CDTF">2024-05-03T03:44:55Z</dcterms:modified>
</cp:coreProperties>
</file>